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4" r:id="rId1"/>
  </p:sldMasterIdLst>
  <p:notesMasterIdLst>
    <p:notesMasterId r:id="rId11"/>
  </p:notesMasterIdLst>
  <p:sldIdLst>
    <p:sldId id="10087" r:id="rId2"/>
    <p:sldId id="10076" r:id="rId3"/>
    <p:sldId id="10077" r:id="rId4"/>
    <p:sldId id="10078" r:id="rId5"/>
    <p:sldId id="10104" r:id="rId6"/>
    <p:sldId id="10103" r:id="rId7"/>
    <p:sldId id="3476" r:id="rId8"/>
    <p:sldId id="10097" r:id="rId9"/>
    <p:sldId id="10089"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3985"/>
    <a:srgbClr val="009845"/>
    <a:srgbClr val="870064"/>
    <a:srgbClr val="65004B"/>
    <a:srgbClr val="D5E0F3"/>
    <a:srgbClr val="F2F2F2"/>
    <a:srgbClr val="E8EEF8"/>
    <a:srgbClr val="F3F6FB"/>
    <a:srgbClr val="655DC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14" autoAdjust="0"/>
    <p:restoredTop sz="96517" autoAdjust="0"/>
  </p:normalViewPr>
  <p:slideViewPr>
    <p:cSldViewPr snapToGrid="0">
      <p:cViewPr varScale="1">
        <p:scale>
          <a:sx n="78" d="100"/>
          <a:sy n="78" d="100"/>
        </p:scale>
        <p:origin x="1056" y="72"/>
      </p:cViewPr>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D9E99F-01DA-4CD5-9BD9-C8540EC97792}" type="datetimeFigureOut">
              <a:rPr lang="en-US" smtClean="0"/>
              <a:t>11/13/2020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332B8E-E36C-4357-ADF6-26EFDFC291D2}" type="slidenum">
              <a:rPr lang="en-US" smtClean="0"/>
              <a:t>‹#›</a:t>
            </a:fld>
            <a:endParaRPr lang="en-US"/>
          </a:p>
        </p:txBody>
      </p:sp>
    </p:spTree>
    <p:extLst>
      <p:ext uri="{BB962C8B-B14F-4D97-AF65-F5344CB8AC3E}">
        <p14:creationId xmlns:p14="http://schemas.microsoft.com/office/powerpoint/2010/main" val="4217059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127F2-11B6-4C53-AAE3-EEF8DA9F875A}" type="slidenum">
              <a:rPr lang="en-US" smtClean="0"/>
              <a:t>1</a:t>
            </a:fld>
            <a:endParaRPr lang="en-US"/>
          </a:p>
        </p:txBody>
      </p:sp>
    </p:spTree>
    <p:extLst>
      <p:ext uri="{BB962C8B-B14F-4D97-AF65-F5344CB8AC3E}">
        <p14:creationId xmlns:p14="http://schemas.microsoft.com/office/powerpoint/2010/main" val="3366047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FA5127F2-11B6-4C53-AAE3-EEF8DA9F87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8937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88C7D2CB-44B1-9046-8B97-E922A98956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3519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GB"/>
          </a:p>
        </p:txBody>
      </p:sp>
      <p:sp>
        <p:nvSpPr>
          <p:cNvPr id="4" name="Slide Number Placeholder 3"/>
          <p:cNvSpPr>
            <a:spLocks noGrp="1"/>
          </p:cNvSpPr>
          <p:nvPr>
            <p:ph type="sldNum" sz="quarter" idx="10"/>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88C7D2CB-44B1-9046-8B97-E922A98956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4856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0995">
              <a:defRPr/>
            </a:pPr>
            <a:fld id="{FA5127F2-11B6-4C53-AAE3-EEF8DA9F875A}" type="slidenum">
              <a:rPr lang="en-US">
                <a:solidFill>
                  <a:prstClr val="black"/>
                </a:solidFill>
                <a:latin typeface="Calibri" panose="020F0502020204030204"/>
              </a:rPr>
              <a:pPr defTabSz="930995">
                <a:defRPr/>
              </a:pPr>
              <a:t>5</a:t>
            </a:fld>
            <a:endParaRPr lang="en-US">
              <a:solidFill>
                <a:prstClr val="black"/>
              </a:solidFill>
              <a:latin typeface="Calibri" panose="020F0502020204030204"/>
            </a:endParaRPr>
          </a:p>
        </p:txBody>
      </p:sp>
    </p:spTree>
    <p:extLst>
      <p:ext uri="{BB962C8B-B14F-4D97-AF65-F5344CB8AC3E}">
        <p14:creationId xmlns:p14="http://schemas.microsoft.com/office/powerpoint/2010/main" val="2134409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FA5127F2-11B6-4C53-AAE3-EEF8DA9F87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8361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Delivering these benefits requires close collaboration and integration with modern data ecosystems.  As a sampling, Qlik Data Integration platform integrates with production sources such as IBM, including mainframe systems, as well as Oracle databases and SAP applications.  Qlik automates the delivery and refinement of this data on all major targets, including Hadoop platforms, emerging high-growth platforms like Confluent, Databricks and Snowflake, and the three primary cloud service provide platforms.</a:t>
            </a:r>
          </a:p>
        </p:txBody>
      </p:sp>
      <p:sp>
        <p:nvSpPr>
          <p:cNvPr id="4" name="Slide Number Placeholder 3"/>
          <p:cNvSpPr>
            <a:spLocks noGrp="1"/>
          </p:cNvSpPr>
          <p:nvPr>
            <p:ph type="sldNum" sz="quarter" idx="10"/>
          </p:nvPr>
        </p:nvSpPr>
        <p:spPr/>
        <p:txBody>
          <a:bodyPr/>
          <a:lstStyle/>
          <a:p>
            <a:pPr marL="0" marR="0" lvl="0" indent="0" algn="r" defTabSz="465887" rtl="0" eaLnBrk="1" fontAlgn="auto" latinLnBrk="0" hangingPunct="1">
              <a:lnSpc>
                <a:spcPct val="100000"/>
              </a:lnSpc>
              <a:spcBef>
                <a:spcPts val="0"/>
              </a:spcBef>
              <a:spcAft>
                <a:spcPts val="0"/>
              </a:spcAft>
              <a:buClrTx/>
              <a:buSzTx/>
              <a:buFontTx/>
              <a:buNone/>
              <a:tabLst/>
              <a:defRPr/>
            </a:pPr>
            <a:fld id="{68CA2350-63D5-44EB-8B05-254AD4142533}" type="slidenum">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465887"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3011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FA5127F2-11B6-4C53-AAE3-EEF8DA9F87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40182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127F2-11B6-4C53-AAE3-EEF8DA9F875A}" type="slidenum">
              <a:rPr lang="en-US" smtClean="0"/>
              <a:t>9</a:t>
            </a:fld>
            <a:endParaRPr lang="en-US"/>
          </a:p>
        </p:txBody>
      </p:sp>
    </p:spTree>
    <p:extLst>
      <p:ext uri="{BB962C8B-B14F-4D97-AF65-F5344CB8AC3E}">
        <p14:creationId xmlns:p14="http://schemas.microsoft.com/office/powerpoint/2010/main" val="39185442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3 (stone)">
    <p:bg>
      <p:bgPr>
        <a:gradFill>
          <a:gsLst>
            <a:gs pos="46000">
              <a:srgbClr val="FFFFFF"/>
            </a:gs>
            <a:gs pos="100000">
              <a:schemeClr val="tx1">
                <a:lumMod val="20000"/>
                <a:lumOff val="80000"/>
                <a:alpha val="65000"/>
              </a:schemeClr>
            </a:gs>
          </a:gsLst>
          <a:path path="circle">
            <a:fillToRect r="100000" b="100000"/>
          </a:path>
        </a:gradFill>
        <a:effectLst/>
      </p:bgPr>
    </p:bg>
    <p:spTree>
      <p:nvGrpSpPr>
        <p:cNvPr id="1" name=""/>
        <p:cNvGrpSpPr/>
        <p:nvPr/>
      </p:nvGrpSpPr>
      <p:grpSpPr>
        <a:xfrm>
          <a:off x="0" y="0"/>
          <a:ext cx="0" cy="0"/>
          <a:chOff x="0" y="0"/>
          <a:chExt cx="0" cy="0"/>
        </a:xfrm>
      </p:grpSpPr>
      <p:sp>
        <p:nvSpPr>
          <p:cNvPr id="6" name="Title 1"/>
          <p:cNvSpPr txBox="1">
            <a:spLocks/>
          </p:cNvSpPr>
          <p:nvPr/>
        </p:nvSpPr>
        <p:spPr>
          <a:xfrm>
            <a:off x="838201" y="2368551"/>
            <a:ext cx="9774767" cy="1775883"/>
          </a:xfrm>
          <a:prstGeom prst="rect">
            <a:avLst/>
          </a:prstGeom>
        </p:spPr>
        <p:txBody>
          <a:bodyPr anchor="ctr"/>
          <a:lstStyle>
            <a:lvl1pPr algn="l" defTabSz="685800" rtl="0" eaLnBrk="1" latinLnBrk="0" hangingPunct="1">
              <a:lnSpc>
                <a:spcPct val="90000"/>
              </a:lnSpc>
              <a:spcBef>
                <a:spcPct val="0"/>
              </a:spcBef>
              <a:buNone/>
              <a:defRPr sz="3000" b="1" kern="1200">
                <a:solidFill>
                  <a:schemeClr val="tx1"/>
                </a:solidFill>
                <a:latin typeface="Calibri" charset="0"/>
                <a:ea typeface="Calibri" charset="0"/>
                <a:cs typeface="Calibri" charset="0"/>
              </a:defRPr>
            </a:lvl1pPr>
          </a:lstStyle>
          <a:p>
            <a:pPr fontAlgn="auto">
              <a:spcAft>
                <a:spcPts val="0"/>
              </a:spcAft>
              <a:defRPr/>
            </a:pPr>
            <a:endParaRPr lang="en-US" sz="4800" b="0" i="0">
              <a:solidFill>
                <a:srgbClr val="FFFFFF"/>
              </a:solidFill>
              <a:latin typeface="Arial" charset="0"/>
              <a:ea typeface="Arial" charset="0"/>
              <a:cs typeface="Arial" charset="0"/>
            </a:endParaRPr>
          </a:p>
        </p:txBody>
      </p:sp>
      <p:sp>
        <p:nvSpPr>
          <p:cNvPr id="7" name="Title 1"/>
          <p:cNvSpPr>
            <a:spLocks noGrp="1"/>
          </p:cNvSpPr>
          <p:nvPr>
            <p:ph type="title" hasCustomPrompt="1"/>
          </p:nvPr>
        </p:nvSpPr>
        <p:spPr>
          <a:xfrm>
            <a:off x="672393" y="866173"/>
            <a:ext cx="6134808" cy="1978628"/>
          </a:xfrm>
        </p:spPr>
        <p:txBody>
          <a:bodyPr anchor="b"/>
          <a:lstStyle>
            <a:lvl1pPr>
              <a:lnSpc>
                <a:spcPct val="90000"/>
              </a:lnSpc>
              <a:defRPr sz="4800" b="1" cap="none" baseline="0">
                <a:solidFill>
                  <a:schemeClr val="tx1"/>
                </a:solidFill>
              </a:defRPr>
            </a:lvl1pPr>
          </a:lstStyle>
          <a:p>
            <a:r>
              <a:rPr lang="en-US"/>
              <a:t>This is a cover slide option with three lines for a long title</a:t>
            </a:r>
          </a:p>
        </p:txBody>
      </p:sp>
      <p:sp>
        <p:nvSpPr>
          <p:cNvPr id="10" name="Text Placeholder 10"/>
          <p:cNvSpPr>
            <a:spLocks noGrp="1"/>
          </p:cNvSpPr>
          <p:nvPr>
            <p:ph type="body" sz="quarter" idx="11" hasCustomPrompt="1"/>
          </p:nvPr>
        </p:nvSpPr>
        <p:spPr>
          <a:xfrm>
            <a:off x="672393" y="3124413"/>
            <a:ext cx="6134809" cy="357959"/>
          </a:xfrm>
        </p:spPr>
        <p:txBody>
          <a:bodyPr tIns="0" bIns="0">
            <a:noAutofit/>
          </a:bodyPr>
          <a:lstStyle>
            <a:lvl1pPr marL="0" indent="0">
              <a:spcBef>
                <a:spcPts val="0"/>
              </a:spcBef>
              <a:buFontTx/>
              <a:buNone/>
              <a:defRPr sz="2667" b="0" baseline="0">
                <a:solidFill>
                  <a:schemeClr val="accent5"/>
                </a:solidFill>
              </a:defRPr>
            </a:lvl1pPr>
            <a:lvl2pPr marL="457189" indent="0">
              <a:buFontTx/>
              <a:buNone/>
              <a:defRPr sz="2133">
                <a:solidFill>
                  <a:schemeClr val="tx1">
                    <a:lumMod val="60000"/>
                    <a:lumOff val="40000"/>
                  </a:schemeClr>
                </a:solidFill>
              </a:defRPr>
            </a:lvl2pPr>
            <a:lvl3pPr marL="914377" indent="0">
              <a:buFontTx/>
              <a:buNone/>
              <a:defRPr sz="2133">
                <a:solidFill>
                  <a:schemeClr val="tx1">
                    <a:lumMod val="60000"/>
                    <a:lumOff val="40000"/>
                  </a:schemeClr>
                </a:solidFill>
              </a:defRPr>
            </a:lvl3pPr>
            <a:lvl4pPr marL="1371566" indent="0">
              <a:buFontTx/>
              <a:buNone/>
              <a:defRPr sz="2133">
                <a:solidFill>
                  <a:schemeClr val="tx1">
                    <a:lumMod val="60000"/>
                    <a:lumOff val="40000"/>
                  </a:schemeClr>
                </a:solidFill>
              </a:defRPr>
            </a:lvl4pPr>
            <a:lvl5pPr marL="1828754" indent="0">
              <a:buFontTx/>
              <a:buNone/>
              <a:defRPr sz="2133">
                <a:solidFill>
                  <a:schemeClr val="tx1">
                    <a:lumMod val="60000"/>
                    <a:lumOff val="40000"/>
                  </a:schemeClr>
                </a:solidFill>
              </a:defRPr>
            </a:lvl5pPr>
          </a:lstStyle>
          <a:p>
            <a:pPr lvl="0"/>
            <a:r>
              <a:rPr lang="en-US"/>
              <a:t>This is for a subtitle</a:t>
            </a:r>
          </a:p>
        </p:txBody>
      </p:sp>
      <p:pic>
        <p:nvPicPr>
          <p:cNvPr id="8" name="Picture 7"/>
          <p:cNvPicPr>
            <a:picLocks noChangeAspect="1"/>
          </p:cNvPicPr>
          <p:nvPr userDrawn="1"/>
        </p:nvPicPr>
        <p:blipFill>
          <a:blip r:embed="rId2"/>
          <a:stretch>
            <a:fillRect/>
          </a:stretch>
        </p:blipFill>
        <p:spPr>
          <a:xfrm>
            <a:off x="674206" y="5960533"/>
            <a:ext cx="2531596" cy="316011"/>
          </a:xfrm>
          <a:prstGeom prst="rect">
            <a:avLst/>
          </a:prstGeom>
        </p:spPr>
      </p:pic>
      <p:sp>
        <p:nvSpPr>
          <p:cNvPr id="9" name="Text Placeholder 10">
            <a:extLst>
              <a:ext uri="{FF2B5EF4-FFF2-40B4-BE49-F238E27FC236}">
                <a16:creationId xmlns:a16="http://schemas.microsoft.com/office/drawing/2014/main" id="{F5F7CAD8-7FD8-6045-AFE1-401B95BE5EF7}"/>
              </a:ext>
            </a:extLst>
          </p:cNvPr>
          <p:cNvSpPr>
            <a:spLocks noGrp="1"/>
          </p:cNvSpPr>
          <p:nvPr>
            <p:ph type="body" sz="quarter" idx="12" hasCustomPrompt="1"/>
          </p:nvPr>
        </p:nvSpPr>
        <p:spPr>
          <a:xfrm>
            <a:off x="660400" y="4311710"/>
            <a:ext cx="4929909" cy="268940"/>
          </a:xfrm>
        </p:spPr>
        <p:txBody>
          <a:bodyPr tIns="0" bIns="0">
            <a:noAutofit/>
          </a:bodyPr>
          <a:lstStyle>
            <a:lvl1pPr marL="0" indent="0">
              <a:spcBef>
                <a:spcPts val="0"/>
              </a:spcBef>
              <a:buFontTx/>
              <a:buNone/>
              <a:defRPr sz="1867" b="0" baseline="0">
                <a:solidFill>
                  <a:schemeClr val="tx1"/>
                </a:solidFill>
              </a:defRPr>
            </a:lvl1pPr>
            <a:lvl2pPr marL="457189" indent="0">
              <a:buFontTx/>
              <a:buNone/>
              <a:defRPr sz="2133">
                <a:solidFill>
                  <a:schemeClr val="tx1">
                    <a:lumMod val="60000"/>
                    <a:lumOff val="40000"/>
                  </a:schemeClr>
                </a:solidFill>
              </a:defRPr>
            </a:lvl2pPr>
            <a:lvl3pPr marL="914377" indent="0">
              <a:buFontTx/>
              <a:buNone/>
              <a:defRPr sz="2133">
                <a:solidFill>
                  <a:schemeClr val="tx1">
                    <a:lumMod val="60000"/>
                    <a:lumOff val="40000"/>
                  </a:schemeClr>
                </a:solidFill>
              </a:defRPr>
            </a:lvl3pPr>
            <a:lvl4pPr marL="1371566" indent="0">
              <a:buFontTx/>
              <a:buNone/>
              <a:defRPr sz="2133">
                <a:solidFill>
                  <a:schemeClr val="tx1">
                    <a:lumMod val="60000"/>
                    <a:lumOff val="40000"/>
                  </a:schemeClr>
                </a:solidFill>
              </a:defRPr>
            </a:lvl4pPr>
            <a:lvl5pPr marL="1828754" indent="0">
              <a:buFontTx/>
              <a:buNone/>
              <a:defRPr sz="2133">
                <a:solidFill>
                  <a:schemeClr val="tx1">
                    <a:lumMod val="60000"/>
                    <a:lumOff val="40000"/>
                  </a:schemeClr>
                </a:solidFill>
              </a:defRPr>
            </a:lvl5pPr>
          </a:lstStyle>
          <a:p>
            <a:pPr lvl="0"/>
            <a:r>
              <a:rPr lang="en-US"/>
              <a:t>Date</a:t>
            </a:r>
          </a:p>
        </p:txBody>
      </p:sp>
      <p:sp>
        <p:nvSpPr>
          <p:cNvPr id="11" name="Text Placeholder 10">
            <a:extLst>
              <a:ext uri="{FF2B5EF4-FFF2-40B4-BE49-F238E27FC236}">
                <a16:creationId xmlns:a16="http://schemas.microsoft.com/office/drawing/2014/main" id="{C2675B0B-A6BD-3D47-B7E9-AB7EC4467B64}"/>
              </a:ext>
            </a:extLst>
          </p:cNvPr>
          <p:cNvSpPr>
            <a:spLocks noGrp="1"/>
          </p:cNvSpPr>
          <p:nvPr>
            <p:ph type="body" sz="quarter" idx="13" hasCustomPrompt="1"/>
          </p:nvPr>
        </p:nvSpPr>
        <p:spPr>
          <a:xfrm>
            <a:off x="660400" y="4705410"/>
            <a:ext cx="4929909" cy="268940"/>
          </a:xfrm>
        </p:spPr>
        <p:txBody>
          <a:bodyPr tIns="0" bIns="0">
            <a:noAutofit/>
          </a:bodyPr>
          <a:lstStyle>
            <a:lvl1pPr marL="0" indent="0">
              <a:spcBef>
                <a:spcPts val="0"/>
              </a:spcBef>
              <a:buFontTx/>
              <a:buNone/>
              <a:defRPr sz="1867" b="0" baseline="0">
                <a:solidFill>
                  <a:schemeClr val="tx1"/>
                </a:solidFill>
              </a:defRPr>
            </a:lvl1pPr>
            <a:lvl2pPr marL="457189" indent="0">
              <a:buFontTx/>
              <a:buNone/>
              <a:defRPr sz="2133">
                <a:solidFill>
                  <a:schemeClr val="tx1">
                    <a:lumMod val="60000"/>
                    <a:lumOff val="40000"/>
                  </a:schemeClr>
                </a:solidFill>
              </a:defRPr>
            </a:lvl2pPr>
            <a:lvl3pPr marL="914377" indent="0">
              <a:buFontTx/>
              <a:buNone/>
              <a:defRPr sz="2133">
                <a:solidFill>
                  <a:schemeClr val="tx1">
                    <a:lumMod val="60000"/>
                    <a:lumOff val="40000"/>
                  </a:schemeClr>
                </a:solidFill>
              </a:defRPr>
            </a:lvl3pPr>
            <a:lvl4pPr marL="1371566" indent="0">
              <a:buFontTx/>
              <a:buNone/>
              <a:defRPr sz="2133">
                <a:solidFill>
                  <a:schemeClr val="tx1">
                    <a:lumMod val="60000"/>
                    <a:lumOff val="40000"/>
                  </a:schemeClr>
                </a:solidFill>
              </a:defRPr>
            </a:lvl4pPr>
            <a:lvl5pPr marL="1828754" indent="0">
              <a:buFontTx/>
              <a:buNone/>
              <a:defRPr sz="2133">
                <a:solidFill>
                  <a:schemeClr val="tx1">
                    <a:lumMod val="60000"/>
                    <a:lumOff val="40000"/>
                  </a:schemeClr>
                </a:solidFill>
              </a:defRPr>
            </a:lvl5pPr>
          </a:lstStyle>
          <a:p>
            <a:pPr lvl="0"/>
            <a:r>
              <a:rPr lang="en-US"/>
              <a:t>Name</a:t>
            </a:r>
          </a:p>
        </p:txBody>
      </p:sp>
      <p:sp>
        <p:nvSpPr>
          <p:cNvPr id="12" name="Text Placeholder 10">
            <a:extLst>
              <a:ext uri="{FF2B5EF4-FFF2-40B4-BE49-F238E27FC236}">
                <a16:creationId xmlns:a16="http://schemas.microsoft.com/office/drawing/2014/main" id="{0418B2E2-088E-1D4C-947E-7AFFB58137FF}"/>
              </a:ext>
            </a:extLst>
          </p:cNvPr>
          <p:cNvSpPr>
            <a:spLocks noGrp="1"/>
          </p:cNvSpPr>
          <p:nvPr>
            <p:ph type="body" sz="quarter" idx="14" hasCustomPrompt="1"/>
          </p:nvPr>
        </p:nvSpPr>
        <p:spPr>
          <a:xfrm>
            <a:off x="660400" y="5099110"/>
            <a:ext cx="4929909" cy="268940"/>
          </a:xfrm>
        </p:spPr>
        <p:txBody>
          <a:bodyPr tIns="0" bIns="0">
            <a:noAutofit/>
          </a:bodyPr>
          <a:lstStyle>
            <a:lvl1pPr marL="0" indent="0">
              <a:spcBef>
                <a:spcPts val="0"/>
              </a:spcBef>
              <a:buFontTx/>
              <a:buNone/>
              <a:defRPr sz="1867" b="0" baseline="0">
                <a:solidFill>
                  <a:schemeClr val="tx1"/>
                </a:solidFill>
              </a:defRPr>
            </a:lvl1pPr>
            <a:lvl2pPr marL="457189" indent="0">
              <a:buFontTx/>
              <a:buNone/>
              <a:defRPr sz="2133">
                <a:solidFill>
                  <a:schemeClr val="tx1">
                    <a:lumMod val="60000"/>
                    <a:lumOff val="40000"/>
                  </a:schemeClr>
                </a:solidFill>
              </a:defRPr>
            </a:lvl2pPr>
            <a:lvl3pPr marL="914377" indent="0">
              <a:buFontTx/>
              <a:buNone/>
              <a:defRPr sz="2133">
                <a:solidFill>
                  <a:schemeClr val="tx1">
                    <a:lumMod val="60000"/>
                    <a:lumOff val="40000"/>
                  </a:schemeClr>
                </a:solidFill>
              </a:defRPr>
            </a:lvl3pPr>
            <a:lvl4pPr marL="1371566" indent="0">
              <a:buFontTx/>
              <a:buNone/>
              <a:defRPr sz="2133">
                <a:solidFill>
                  <a:schemeClr val="tx1">
                    <a:lumMod val="60000"/>
                    <a:lumOff val="40000"/>
                  </a:schemeClr>
                </a:solidFill>
              </a:defRPr>
            </a:lvl4pPr>
            <a:lvl5pPr marL="1828754" indent="0">
              <a:buFontTx/>
              <a:buNone/>
              <a:defRPr sz="2133">
                <a:solidFill>
                  <a:schemeClr val="tx1">
                    <a:lumMod val="60000"/>
                    <a:lumOff val="40000"/>
                  </a:schemeClr>
                </a:solidFill>
              </a:defRPr>
            </a:lvl5pPr>
          </a:lstStyle>
          <a:p>
            <a:pPr lvl="0"/>
            <a:r>
              <a:rPr lang="en-US"/>
              <a:t>Job Title</a:t>
            </a:r>
          </a:p>
        </p:txBody>
      </p:sp>
      <p:pic>
        <p:nvPicPr>
          <p:cNvPr id="13" name="Picture 12">
            <a:extLst>
              <a:ext uri="{FF2B5EF4-FFF2-40B4-BE49-F238E27FC236}">
                <a16:creationId xmlns:a16="http://schemas.microsoft.com/office/drawing/2014/main" id="{59EDCDDD-72DD-4E0B-94B4-76D6D3D5836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 t="9996" r="16510" b="18008"/>
          <a:stretch/>
        </p:blipFill>
        <p:spPr>
          <a:xfrm>
            <a:off x="5860800" y="-1"/>
            <a:ext cx="6332400" cy="6858001"/>
          </a:xfrm>
          <a:prstGeom prst="rect">
            <a:avLst/>
          </a:prstGeom>
        </p:spPr>
      </p:pic>
    </p:spTree>
    <p:extLst>
      <p:ext uri="{BB962C8B-B14F-4D97-AF65-F5344CB8AC3E}">
        <p14:creationId xmlns:p14="http://schemas.microsoft.com/office/powerpoint/2010/main" val="277867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Agenda (wine)">
    <p:bg>
      <p:bgPr>
        <a:solidFill>
          <a:srgbClr val="FFFFFF"/>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2" hasCustomPrompt="1"/>
          </p:nvPr>
        </p:nvSpPr>
        <p:spPr>
          <a:xfrm>
            <a:off x="3150915" y="635831"/>
            <a:ext cx="8528853" cy="5703212"/>
          </a:xfrm>
        </p:spPr>
        <p:txBody>
          <a:bodyPr>
            <a:noAutofit/>
          </a:bodyPr>
          <a:lstStyle>
            <a:lvl1pPr marL="385224" indent="-226478">
              <a:lnSpc>
                <a:spcPct val="90000"/>
              </a:lnSpc>
              <a:spcBef>
                <a:spcPts val="0"/>
              </a:spcBef>
              <a:spcAft>
                <a:spcPts val="1600"/>
              </a:spcAft>
              <a:buClr>
                <a:schemeClr val="accent5"/>
              </a:buClr>
              <a:buFont typeface="Arial" charset="0"/>
              <a:buChar char="•"/>
              <a:tabLst/>
              <a:defRPr sz="2400" cap="none" baseline="0">
                <a:solidFill>
                  <a:schemeClr val="tx1">
                    <a:lumMod val="60000"/>
                    <a:lumOff val="40000"/>
                  </a:schemeClr>
                </a:solidFill>
              </a:defRPr>
            </a:lvl1pPr>
            <a:lvl2pPr marL="309026" indent="-154513">
              <a:lnSpc>
                <a:spcPct val="75000"/>
              </a:lnSpc>
              <a:buClr>
                <a:schemeClr val="accent5"/>
              </a:buClr>
              <a:tabLst/>
              <a:defRPr sz="1600">
                <a:solidFill>
                  <a:schemeClr val="accent5"/>
                </a:solidFill>
              </a:defRPr>
            </a:lvl2pPr>
            <a:lvl3pPr>
              <a:buClr>
                <a:schemeClr val="accent5"/>
              </a:buClr>
              <a:defRPr>
                <a:solidFill>
                  <a:schemeClr val="accent5"/>
                </a:solidFill>
              </a:defRPr>
            </a:lvl3pPr>
            <a:lvl4pPr>
              <a:buClr>
                <a:schemeClr val="accent5"/>
              </a:buClr>
              <a:defRPr>
                <a:solidFill>
                  <a:schemeClr val="accent5"/>
                </a:solidFill>
              </a:defRPr>
            </a:lvl4pPr>
            <a:lvl5pPr>
              <a:buClr>
                <a:schemeClr val="accent5"/>
              </a:buClr>
              <a:defRPr>
                <a:solidFill>
                  <a:schemeClr val="accent5"/>
                </a:solidFill>
              </a:defRPr>
            </a:lvl5pPr>
          </a:lstStyle>
          <a:p>
            <a:pPr lvl="0"/>
            <a:r>
              <a:rPr lang="en-US"/>
              <a:t>Item</a:t>
            </a:r>
          </a:p>
        </p:txBody>
      </p:sp>
      <p:sp>
        <p:nvSpPr>
          <p:cNvPr id="2" name="Rectangle 1"/>
          <p:cNvSpPr/>
          <p:nvPr userDrawn="1"/>
        </p:nvSpPr>
        <p:spPr>
          <a:xfrm>
            <a:off x="1" y="0"/>
            <a:ext cx="2984665" cy="68580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1" hasCustomPrompt="1"/>
          </p:nvPr>
        </p:nvSpPr>
        <p:spPr>
          <a:xfrm>
            <a:off x="456734" y="414955"/>
            <a:ext cx="2150364" cy="774691"/>
          </a:xfrm>
        </p:spPr>
        <p:txBody>
          <a:bodyPr>
            <a:noAutofit/>
          </a:bodyPr>
          <a:lstStyle>
            <a:lvl1pPr marL="0" indent="0">
              <a:lnSpc>
                <a:spcPct val="80000"/>
              </a:lnSpc>
              <a:buFontTx/>
              <a:buNone/>
              <a:defRPr sz="3733" b="1" cap="none" baseline="0">
                <a:solidFill>
                  <a:srgbClr val="FFFFFF"/>
                </a:solidFill>
              </a:defRPr>
            </a:lvl1pPr>
            <a:lvl2pPr marL="457189" indent="0">
              <a:buFontTx/>
              <a:buNone/>
              <a:defRPr>
                <a:solidFill>
                  <a:schemeClr val="bg1"/>
                </a:solidFill>
              </a:defRPr>
            </a:lvl2pPr>
            <a:lvl3pPr marL="914377" indent="0">
              <a:buFontTx/>
              <a:buNone/>
              <a:defRPr>
                <a:solidFill>
                  <a:schemeClr val="bg1"/>
                </a:solidFill>
              </a:defRPr>
            </a:lvl3pPr>
            <a:lvl4pPr marL="1371566" indent="0">
              <a:buFontTx/>
              <a:buNone/>
              <a:defRPr>
                <a:solidFill>
                  <a:schemeClr val="bg1"/>
                </a:solidFill>
              </a:defRPr>
            </a:lvl4pPr>
            <a:lvl5pPr marL="1828754" indent="0">
              <a:buFontTx/>
              <a:buNone/>
              <a:defRPr>
                <a:solidFill>
                  <a:schemeClr val="bg1"/>
                </a:solidFill>
              </a:defRPr>
            </a:lvl5pPr>
          </a:lstStyle>
          <a:p>
            <a:pPr lvl="0"/>
            <a:r>
              <a:rPr lang="en-US"/>
              <a:t>Agenda</a:t>
            </a:r>
          </a:p>
        </p:txBody>
      </p:sp>
      <p:sp>
        <p:nvSpPr>
          <p:cNvPr id="10" name="Slide Number Placeholder 5"/>
          <p:cNvSpPr txBox="1">
            <a:spLocks/>
          </p:cNvSpPr>
          <p:nvPr userDrawn="1"/>
        </p:nvSpPr>
        <p:spPr>
          <a:xfrm>
            <a:off x="11442447" y="6339418"/>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Tree>
    <p:extLst>
      <p:ext uri="{BB962C8B-B14F-4D97-AF65-F5344CB8AC3E}">
        <p14:creationId xmlns:p14="http://schemas.microsoft.com/office/powerpoint/2010/main" val="2913806588"/>
      </p:ext>
    </p:extLst>
  </p:cSld>
  <p:clrMapOvr>
    <a:masterClrMapping/>
  </p:clrMapOvr>
  <p:extLst>
    <p:ext uri="{DCECCB84-F9BA-43D5-87BE-67443E8EF086}">
      <p15:sldGuideLst xmlns:p15="http://schemas.microsoft.com/office/powerpoint/2012/main">
        <p15:guide id="1" orient="horz" pos="22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2393" y="366185"/>
            <a:ext cx="10808407" cy="684281"/>
          </a:xfrm>
        </p:spPr>
        <p:txBody>
          <a:bodyPr/>
          <a:lstStyle>
            <a:lvl1pPr>
              <a:lnSpc>
                <a:spcPct val="90000"/>
              </a:lnSpc>
              <a:defRPr sz="3733" b="1" cap="none" baseline="0">
                <a:solidFill>
                  <a:schemeClr val="tx1"/>
                </a:solidFill>
              </a:defRPr>
            </a:lvl1pPr>
          </a:lstStyle>
          <a:p>
            <a:r>
              <a:rPr lang="en-US"/>
              <a:t>Click to edit master title style</a:t>
            </a:r>
          </a:p>
        </p:txBody>
      </p:sp>
      <p:sp>
        <p:nvSpPr>
          <p:cNvPr id="6" name="Text Placeholder 5"/>
          <p:cNvSpPr>
            <a:spLocks noGrp="1"/>
          </p:cNvSpPr>
          <p:nvPr>
            <p:ph type="body" sz="quarter" idx="10"/>
          </p:nvPr>
        </p:nvSpPr>
        <p:spPr>
          <a:xfrm>
            <a:off x="660400" y="1929009"/>
            <a:ext cx="10822763" cy="4138836"/>
          </a:xfrm>
        </p:spPr>
        <p:txBody>
          <a:bodyPr tIns="0" bIns="0">
            <a:noAutofit/>
          </a:bodyPr>
          <a:lstStyle>
            <a:lvl1pPr marL="228594" indent="-228594">
              <a:buClr>
                <a:schemeClr val="accent5"/>
              </a:buClr>
              <a:buFont typeface="Arial" charset="0"/>
              <a:buChar char="•"/>
              <a:defRPr sz="2667">
                <a:solidFill>
                  <a:schemeClr val="tx1"/>
                </a:solidFill>
              </a:defRPr>
            </a:lvl1pPr>
            <a:lvl2pPr marL="685783" indent="-228594">
              <a:buClr>
                <a:schemeClr val="tx1">
                  <a:lumMod val="60000"/>
                  <a:lumOff val="40000"/>
                </a:schemeClr>
              </a:buClr>
              <a:buFont typeface="Helvetica" charset="0"/>
              <a:buChar char="-"/>
              <a:defRPr sz="2400">
                <a:solidFill>
                  <a:schemeClr val="tx1"/>
                </a:solidFill>
              </a:defRPr>
            </a:lvl2pPr>
            <a:lvl3pPr marL="918610" indent="-152396">
              <a:buClr>
                <a:schemeClr val="tx1">
                  <a:lumMod val="60000"/>
                  <a:lumOff val="40000"/>
                </a:schemeClr>
              </a:buClr>
              <a:buSzPct val="70000"/>
              <a:buFont typeface="Arial" charset="0"/>
              <a:buChar char="•"/>
              <a:tabLst/>
              <a:defRPr sz="2133" baseline="0">
                <a:solidFill>
                  <a:schemeClr val="tx1"/>
                </a:solidFill>
              </a:defRPr>
            </a:lvl3pPr>
            <a:lvl4pPr marL="1221287" indent="-150280">
              <a:buClr>
                <a:schemeClr val="tx1">
                  <a:lumMod val="60000"/>
                  <a:lumOff val="40000"/>
                </a:schemeClr>
              </a:buClr>
              <a:buSzPct val="70000"/>
              <a:buFont typeface="Arial" charset="0"/>
              <a:buChar char="•"/>
              <a:tabLst/>
              <a:defRPr sz="2133">
                <a:solidFill>
                  <a:schemeClr val="tx1"/>
                </a:solidFill>
              </a:defRPr>
            </a:lvl4pPr>
            <a:lvl5pPr marL="1526079" indent="-154513">
              <a:buClr>
                <a:schemeClr val="tx1">
                  <a:lumMod val="60000"/>
                  <a:lumOff val="40000"/>
                </a:schemeClr>
              </a:buClr>
              <a:buSzPct val="70000"/>
              <a:buFont typeface="Arial" charset="0"/>
              <a:buChar char="•"/>
              <a:tabLst/>
              <a:defRPr sz="2133">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txBox="1">
            <a:spLocks/>
          </p:cNvSpPr>
          <p:nvPr userDrawn="1"/>
        </p:nvSpPr>
        <p:spPr>
          <a:xfrm>
            <a:off x="11442447" y="6339418"/>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
        <p:nvSpPr>
          <p:cNvPr id="11" name="Text Placeholder 10"/>
          <p:cNvSpPr>
            <a:spLocks noGrp="1"/>
          </p:cNvSpPr>
          <p:nvPr>
            <p:ph type="body" sz="quarter" idx="11"/>
          </p:nvPr>
        </p:nvSpPr>
        <p:spPr>
          <a:xfrm>
            <a:off x="672393" y="1050467"/>
            <a:ext cx="10808407" cy="324883"/>
          </a:xfrm>
        </p:spPr>
        <p:txBody>
          <a:bodyPr tIns="0" bIns="0">
            <a:noAutofit/>
          </a:bodyPr>
          <a:lstStyle>
            <a:lvl1pPr marL="0" indent="0">
              <a:spcBef>
                <a:spcPts val="0"/>
              </a:spcBef>
              <a:buFontTx/>
              <a:buNone/>
              <a:defRPr sz="2667">
                <a:solidFill>
                  <a:schemeClr val="accent5"/>
                </a:solidFill>
              </a:defRPr>
            </a:lvl1pPr>
            <a:lvl2pPr marL="457189" indent="0">
              <a:buFontTx/>
              <a:buNone/>
              <a:defRPr sz="2133">
                <a:solidFill>
                  <a:schemeClr val="tx1">
                    <a:lumMod val="60000"/>
                    <a:lumOff val="40000"/>
                  </a:schemeClr>
                </a:solidFill>
              </a:defRPr>
            </a:lvl2pPr>
            <a:lvl3pPr marL="914377" indent="0">
              <a:buFontTx/>
              <a:buNone/>
              <a:defRPr sz="2133">
                <a:solidFill>
                  <a:schemeClr val="tx1">
                    <a:lumMod val="60000"/>
                    <a:lumOff val="40000"/>
                  </a:schemeClr>
                </a:solidFill>
              </a:defRPr>
            </a:lvl3pPr>
            <a:lvl4pPr marL="1371566" indent="0">
              <a:buFontTx/>
              <a:buNone/>
              <a:defRPr sz="2133">
                <a:solidFill>
                  <a:schemeClr val="tx1">
                    <a:lumMod val="60000"/>
                    <a:lumOff val="40000"/>
                  </a:schemeClr>
                </a:solidFill>
              </a:defRPr>
            </a:lvl4pPr>
            <a:lvl5pPr marL="1828754" indent="0">
              <a:buFontTx/>
              <a:buNone/>
              <a:defRPr sz="2133">
                <a:solidFill>
                  <a:schemeClr val="tx1">
                    <a:lumMod val="60000"/>
                    <a:lumOff val="40000"/>
                  </a:schemeClr>
                </a:solidFill>
              </a:defRPr>
            </a:lvl5pPr>
          </a:lstStyle>
          <a:p>
            <a:pPr lvl="0"/>
            <a:r>
              <a:rPr lang="en-US"/>
              <a:t>Edit Master text styles</a:t>
            </a:r>
          </a:p>
        </p:txBody>
      </p:sp>
      <p:pic>
        <p:nvPicPr>
          <p:cNvPr id="7" name="Picture 6"/>
          <p:cNvPicPr>
            <a:picLocks noChangeAspect="1"/>
          </p:cNvPicPr>
          <p:nvPr userDrawn="1"/>
        </p:nvPicPr>
        <p:blipFill>
          <a:blip r:embed="rId2"/>
          <a:stretch>
            <a:fillRect/>
          </a:stretch>
        </p:blipFill>
        <p:spPr>
          <a:xfrm>
            <a:off x="660766" y="6358103"/>
            <a:ext cx="1551015" cy="193608"/>
          </a:xfrm>
          <a:prstGeom prst="rect">
            <a:avLst/>
          </a:prstGeom>
        </p:spPr>
      </p:pic>
    </p:spTree>
    <p:extLst>
      <p:ext uri="{BB962C8B-B14F-4D97-AF65-F5344CB8AC3E}">
        <p14:creationId xmlns:p14="http://schemas.microsoft.com/office/powerpoint/2010/main" val="40854311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Content (No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2393" y="366185"/>
            <a:ext cx="10808407" cy="684281"/>
          </a:xfrm>
        </p:spPr>
        <p:txBody>
          <a:bodyPr/>
          <a:lstStyle>
            <a:lvl1pPr>
              <a:lnSpc>
                <a:spcPct val="90000"/>
              </a:lnSpc>
              <a:defRPr sz="3733" b="1" cap="none" baseline="0">
                <a:solidFill>
                  <a:schemeClr val="tx1"/>
                </a:solidFill>
              </a:defRPr>
            </a:lvl1pPr>
          </a:lstStyle>
          <a:p>
            <a:r>
              <a:rPr lang="en-US"/>
              <a:t>Click to edit master title style</a:t>
            </a:r>
          </a:p>
        </p:txBody>
      </p:sp>
      <p:sp>
        <p:nvSpPr>
          <p:cNvPr id="6" name="Text Placeholder 5"/>
          <p:cNvSpPr>
            <a:spLocks noGrp="1"/>
          </p:cNvSpPr>
          <p:nvPr>
            <p:ph type="body" sz="quarter" idx="10"/>
          </p:nvPr>
        </p:nvSpPr>
        <p:spPr>
          <a:xfrm>
            <a:off x="660400" y="1929009"/>
            <a:ext cx="10822763" cy="4138836"/>
          </a:xfrm>
        </p:spPr>
        <p:txBody>
          <a:bodyPr tIns="0" bIns="0">
            <a:noAutofit/>
          </a:bodyPr>
          <a:lstStyle>
            <a:lvl1pPr marL="228594" indent="-228594">
              <a:buClr>
                <a:schemeClr val="accent5"/>
              </a:buClr>
              <a:buFont typeface="Arial" charset="0"/>
              <a:buChar char="•"/>
              <a:defRPr sz="2667">
                <a:solidFill>
                  <a:schemeClr val="tx1"/>
                </a:solidFill>
              </a:defRPr>
            </a:lvl1pPr>
            <a:lvl2pPr marL="685783" indent="-228594">
              <a:buClr>
                <a:schemeClr val="tx1">
                  <a:lumMod val="60000"/>
                  <a:lumOff val="40000"/>
                </a:schemeClr>
              </a:buClr>
              <a:buFont typeface="Helvetica" charset="0"/>
              <a:buChar char="-"/>
              <a:defRPr sz="2400">
                <a:solidFill>
                  <a:schemeClr val="tx1"/>
                </a:solidFill>
              </a:defRPr>
            </a:lvl2pPr>
            <a:lvl3pPr marL="918610" indent="-152396">
              <a:buClr>
                <a:schemeClr val="tx1">
                  <a:lumMod val="60000"/>
                  <a:lumOff val="40000"/>
                </a:schemeClr>
              </a:buClr>
              <a:buSzPct val="70000"/>
              <a:buFont typeface="Arial" charset="0"/>
              <a:buChar char="•"/>
              <a:tabLst/>
              <a:defRPr sz="2133" baseline="0">
                <a:solidFill>
                  <a:schemeClr val="tx1"/>
                </a:solidFill>
              </a:defRPr>
            </a:lvl3pPr>
            <a:lvl4pPr marL="1221287" indent="-150280">
              <a:buClr>
                <a:schemeClr val="tx1">
                  <a:lumMod val="60000"/>
                  <a:lumOff val="40000"/>
                </a:schemeClr>
              </a:buClr>
              <a:buSzPct val="70000"/>
              <a:buFont typeface="Arial" charset="0"/>
              <a:buChar char="•"/>
              <a:tabLst/>
              <a:defRPr sz="2133">
                <a:solidFill>
                  <a:schemeClr val="tx1"/>
                </a:solidFill>
              </a:defRPr>
            </a:lvl4pPr>
            <a:lvl5pPr marL="1526079" indent="-154513">
              <a:buClr>
                <a:schemeClr val="tx1">
                  <a:lumMod val="60000"/>
                  <a:lumOff val="40000"/>
                </a:schemeClr>
              </a:buClr>
              <a:buSzPct val="70000"/>
              <a:buFont typeface="Arial" charset="0"/>
              <a:buChar char="•"/>
              <a:tabLst/>
              <a:defRPr sz="2133">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txBox="1">
            <a:spLocks/>
          </p:cNvSpPr>
          <p:nvPr userDrawn="1"/>
        </p:nvSpPr>
        <p:spPr>
          <a:xfrm>
            <a:off x="11442447" y="6339418"/>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pic>
        <p:nvPicPr>
          <p:cNvPr id="7" name="Picture 6"/>
          <p:cNvPicPr>
            <a:picLocks noChangeAspect="1"/>
          </p:cNvPicPr>
          <p:nvPr userDrawn="1"/>
        </p:nvPicPr>
        <p:blipFill>
          <a:blip r:embed="rId2"/>
          <a:stretch>
            <a:fillRect/>
          </a:stretch>
        </p:blipFill>
        <p:spPr>
          <a:xfrm>
            <a:off x="660766" y="6358103"/>
            <a:ext cx="1551015" cy="193608"/>
          </a:xfrm>
          <a:prstGeom prst="rect">
            <a:avLst/>
          </a:prstGeom>
        </p:spPr>
      </p:pic>
    </p:spTree>
    <p:extLst>
      <p:ext uri="{BB962C8B-B14F-4D97-AF65-F5344CB8AC3E}">
        <p14:creationId xmlns:p14="http://schemas.microsoft.com/office/powerpoint/2010/main" val="8859108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 Content - 2 Column">
    <p:spTree>
      <p:nvGrpSpPr>
        <p:cNvPr id="1" name=""/>
        <p:cNvGrpSpPr/>
        <p:nvPr/>
      </p:nvGrpSpPr>
      <p:grpSpPr>
        <a:xfrm>
          <a:off x="0" y="0"/>
          <a:ext cx="0" cy="0"/>
          <a:chOff x="0" y="0"/>
          <a:chExt cx="0" cy="0"/>
        </a:xfrm>
      </p:grpSpPr>
      <p:sp>
        <p:nvSpPr>
          <p:cNvPr id="14" name="Text Placeholder 5"/>
          <p:cNvSpPr>
            <a:spLocks noGrp="1"/>
          </p:cNvSpPr>
          <p:nvPr>
            <p:ph type="body" sz="quarter" idx="10"/>
          </p:nvPr>
        </p:nvSpPr>
        <p:spPr>
          <a:xfrm>
            <a:off x="660400" y="1929009"/>
            <a:ext cx="5218192" cy="4138836"/>
          </a:xfrm>
        </p:spPr>
        <p:txBody>
          <a:bodyPr tIns="0" bIns="0">
            <a:noAutofit/>
          </a:bodyPr>
          <a:lstStyle>
            <a:lvl1pPr marL="228594" indent="-228594">
              <a:buClr>
                <a:schemeClr val="accent5"/>
              </a:buClr>
              <a:buFont typeface="Arial" charset="0"/>
              <a:buChar char="•"/>
              <a:defRPr sz="2667">
                <a:solidFill>
                  <a:schemeClr val="tx1"/>
                </a:solidFill>
              </a:defRPr>
            </a:lvl1pPr>
            <a:lvl2pPr marL="685783" indent="-228594">
              <a:buClr>
                <a:schemeClr val="tx1">
                  <a:lumMod val="60000"/>
                  <a:lumOff val="40000"/>
                </a:schemeClr>
              </a:buClr>
              <a:buFont typeface="Helvetica" charset="0"/>
              <a:buChar char="-"/>
              <a:defRPr sz="2400">
                <a:solidFill>
                  <a:schemeClr val="tx1"/>
                </a:solidFill>
              </a:defRPr>
            </a:lvl2pPr>
            <a:lvl3pPr marL="918610" indent="-152396">
              <a:buClr>
                <a:schemeClr val="tx1">
                  <a:lumMod val="60000"/>
                  <a:lumOff val="40000"/>
                </a:schemeClr>
              </a:buClr>
              <a:buSzPct val="70000"/>
              <a:buFont typeface="Arial" charset="0"/>
              <a:buChar char="•"/>
              <a:tabLst/>
              <a:defRPr sz="2133" baseline="0">
                <a:solidFill>
                  <a:schemeClr val="tx1"/>
                </a:solidFill>
              </a:defRPr>
            </a:lvl3pPr>
            <a:lvl4pPr marL="1221287" indent="-150280">
              <a:buClr>
                <a:schemeClr val="tx1">
                  <a:lumMod val="60000"/>
                  <a:lumOff val="40000"/>
                </a:schemeClr>
              </a:buClr>
              <a:buSzPct val="70000"/>
              <a:buFont typeface="Arial" charset="0"/>
              <a:buChar char="•"/>
              <a:tabLst/>
              <a:defRPr sz="2133">
                <a:solidFill>
                  <a:schemeClr val="tx1"/>
                </a:solidFill>
              </a:defRPr>
            </a:lvl4pPr>
            <a:lvl5pPr marL="1526079" indent="-154513">
              <a:buClr>
                <a:schemeClr val="tx1">
                  <a:lumMod val="60000"/>
                  <a:lumOff val="40000"/>
                </a:schemeClr>
              </a:buClr>
              <a:buSzPct val="70000"/>
              <a:buFont typeface="Arial" charset="0"/>
              <a:buChar char="•"/>
              <a:tabLst/>
              <a:defRPr sz="2133">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672393" y="366186"/>
            <a:ext cx="10808407" cy="684281"/>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Slide Number Placeholder 5"/>
          <p:cNvSpPr txBox="1">
            <a:spLocks/>
          </p:cNvSpPr>
          <p:nvPr userDrawn="1"/>
        </p:nvSpPr>
        <p:spPr>
          <a:xfrm>
            <a:off x="11442447" y="6339418"/>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
        <p:nvSpPr>
          <p:cNvPr id="10" name="Text Placeholder 10"/>
          <p:cNvSpPr>
            <a:spLocks noGrp="1"/>
          </p:cNvSpPr>
          <p:nvPr>
            <p:ph type="body" sz="quarter" idx="12"/>
          </p:nvPr>
        </p:nvSpPr>
        <p:spPr>
          <a:xfrm>
            <a:off x="672393" y="1050467"/>
            <a:ext cx="10808407" cy="324883"/>
          </a:xfrm>
        </p:spPr>
        <p:txBody>
          <a:bodyPr tIns="0" bIns="0">
            <a:noAutofit/>
          </a:bodyPr>
          <a:lstStyle>
            <a:lvl1pPr marL="0" indent="0">
              <a:spcBef>
                <a:spcPts val="0"/>
              </a:spcBef>
              <a:buFontTx/>
              <a:buNone/>
              <a:defRPr sz="2667">
                <a:solidFill>
                  <a:schemeClr val="accent5"/>
                </a:solidFill>
              </a:defRPr>
            </a:lvl1pPr>
            <a:lvl2pPr marL="457189" indent="0">
              <a:buFontTx/>
              <a:buNone/>
              <a:defRPr sz="2133">
                <a:solidFill>
                  <a:schemeClr val="tx1">
                    <a:lumMod val="60000"/>
                    <a:lumOff val="40000"/>
                  </a:schemeClr>
                </a:solidFill>
              </a:defRPr>
            </a:lvl2pPr>
            <a:lvl3pPr marL="914377" indent="0">
              <a:buFontTx/>
              <a:buNone/>
              <a:defRPr sz="2133">
                <a:solidFill>
                  <a:schemeClr val="tx1">
                    <a:lumMod val="60000"/>
                    <a:lumOff val="40000"/>
                  </a:schemeClr>
                </a:solidFill>
              </a:defRPr>
            </a:lvl3pPr>
            <a:lvl4pPr marL="1371566" indent="0">
              <a:buFontTx/>
              <a:buNone/>
              <a:defRPr sz="2133">
                <a:solidFill>
                  <a:schemeClr val="tx1">
                    <a:lumMod val="60000"/>
                    <a:lumOff val="40000"/>
                  </a:schemeClr>
                </a:solidFill>
              </a:defRPr>
            </a:lvl4pPr>
            <a:lvl5pPr marL="1828754" indent="0">
              <a:buFontTx/>
              <a:buNone/>
              <a:defRPr sz="2133">
                <a:solidFill>
                  <a:schemeClr val="tx1">
                    <a:lumMod val="60000"/>
                    <a:lumOff val="40000"/>
                  </a:schemeClr>
                </a:solidFill>
              </a:defRPr>
            </a:lvl5pPr>
          </a:lstStyle>
          <a:p>
            <a:pPr lvl="0"/>
            <a:r>
              <a:rPr lang="en-US"/>
              <a:t>Edit Master text styles</a:t>
            </a:r>
          </a:p>
        </p:txBody>
      </p:sp>
      <p:sp>
        <p:nvSpPr>
          <p:cNvPr id="16" name="Text Placeholder 5"/>
          <p:cNvSpPr>
            <a:spLocks noGrp="1"/>
          </p:cNvSpPr>
          <p:nvPr>
            <p:ph type="body" sz="quarter" idx="13"/>
          </p:nvPr>
        </p:nvSpPr>
        <p:spPr>
          <a:xfrm>
            <a:off x="6262607" y="1929009"/>
            <a:ext cx="5218192" cy="4138836"/>
          </a:xfrm>
        </p:spPr>
        <p:txBody>
          <a:bodyPr tIns="0" bIns="0">
            <a:noAutofit/>
          </a:bodyPr>
          <a:lstStyle>
            <a:lvl1pPr marL="228594" indent="-228594">
              <a:buClr>
                <a:schemeClr val="accent5"/>
              </a:buClr>
              <a:buFont typeface="Arial" charset="0"/>
              <a:buChar char="•"/>
              <a:defRPr sz="2667">
                <a:solidFill>
                  <a:schemeClr val="tx1"/>
                </a:solidFill>
              </a:defRPr>
            </a:lvl1pPr>
            <a:lvl2pPr marL="685783" indent="-228594">
              <a:buClr>
                <a:schemeClr val="tx1">
                  <a:lumMod val="60000"/>
                  <a:lumOff val="40000"/>
                </a:schemeClr>
              </a:buClr>
              <a:buFont typeface="Helvetica" charset="0"/>
              <a:buChar char="-"/>
              <a:defRPr sz="2400">
                <a:solidFill>
                  <a:schemeClr val="tx1"/>
                </a:solidFill>
              </a:defRPr>
            </a:lvl2pPr>
            <a:lvl3pPr marL="918610" indent="-152396">
              <a:buClr>
                <a:schemeClr val="tx1">
                  <a:lumMod val="60000"/>
                  <a:lumOff val="40000"/>
                </a:schemeClr>
              </a:buClr>
              <a:buSzPct val="70000"/>
              <a:buFont typeface="Arial" charset="0"/>
              <a:buChar char="•"/>
              <a:tabLst/>
              <a:defRPr sz="2133" baseline="0">
                <a:solidFill>
                  <a:schemeClr val="tx1"/>
                </a:solidFill>
              </a:defRPr>
            </a:lvl3pPr>
            <a:lvl4pPr marL="1221287" indent="-150280">
              <a:buClr>
                <a:schemeClr val="tx1">
                  <a:lumMod val="60000"/>
                  <a:lumOff val="40000"/>
                </a:schemeClr>
              </a:buClr>
              <a:buSzPct val="70000"/>
              <a:buFont typeface="Arial" charset="0"/>
              <a:buChar char="•"/>
              <a:tabLst/>
              <a:defRPr sz="2133">
                <a:solidFill>
                  <a:schemeClr val="tx1"/>
                </a:solidFill>
              </a:defRPr>
            </a:lvl4pPr>
            <a:lvl5pPr marL="1526079" indent="-154513">
              <a:buClr>
                <a:schemeClr val="tx1">
                  <a:lumMod val="60000"/>
                  <a:lumOff val="40000"/>
                </a:schemeClr>
              </a:buClr>
              <a:buSzPct val="70000"/>
              <a:buFont typeface="Arial" charset="0"/>
              <a:buChar char="•"/>
              <a:tabLst/>
              <a:defRPr sz="2133">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93DF1DFA-04C1-AC4E-85CF-5F12D85BB375}"/>
              </a:ext>
            </a:extLst>
          </p:cNvPr>
          <p:cNvPicPr>
            <a:picLocks noChangeAspect="1"/>
          </p:cNvPicPr>
          <p:nvPr userDrawn="1"/>
        </p:nvPicPr>
        <p:blipFill>
          <a:blip r:embed="rId2"/>
          <a:stretch>
            <a:fillRect/>
          </a:stretch>
        </p:blipFill>
        <p:spPr>
          <a:xfrm>
            <a:off x="660766" y="6358103"/>
            <a:ext cx="1551015" cy="193608"/>
          </a:xfrm>
          <a:prstGeom prst="rect">
            <a:avLst/>
          </a:prstGeom>
        </p:spPr>
      </p:pic>
    </p:spTree>
    <p:extLst>
      <p:ext uri="{BB962C8B-B14F-4D97-AF65-F5344CB8AC3E}">
        <p14:creationId xmlns:p14="http://schemas.microsoft.com/office/powerpoint/2010/main" val="26286121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 Content with open space">
    <p:spTree>
      <p:nvGrpSpPr>
        <p:cNvPr id="1" name=""/>
        <p:cNvGrpSpPr/>
        <p:nvPr/>
      </p:nvGrpSpPr>
      <p:grpSpPr>
        <a:xfrm>
          <a:off x="0" y="0"/>
          <a:ext cx="0" cy="0"/>
          <a:chOff x="0" y="0"/>
          <a:chExt cx="0" cy="0"/>
        </a:xfrm>
      </p:grpSpPr>
      <p:sp>
        <p:nvSpPr>
          <p:cNvPr id="8" name="Slide Number Placeholder 5"/>
          <p:cNvSpPr txBox="1">
            <a:spLocks/>
          </p:cNvSpPr>
          <p:nvPr userDrawn="1"/>
        </p:nvSpPr>
        <p:spPr>
          <a:xfrm>
            <a:off x="11442447" y="6339418"/>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
        <p:nvSpPr>
          <p:cNvPr id="13" name="Title 1"/>
          <p:cNvSpPr>
            <a:spLocks noGrp="1"/>
          </p:cNvSpPr>
          <p:nvPr>
            <p:ph type="title" hasCustomPrompt="1"/>
          </p:nvPr>
        </p:nvSpPr>
        <p:spPr>
          <a:xfrm>
            <a:off x="672393" y="366186"/>
            <a:ext cx="10808407" cy="684281"/>
          </a:xfrm>
        </p:spPr>
        <p:txBody>
          <a:bodyPr/>
          <a:lstStyle>
            <a:lvl1pPr>
              <a:lnSpc>
                <a:spcPct val="90000"/>
              </a:lnSpc>
              <a:defRPr sz="3733" b="1" cap="none" baseline="0">
                <a:solidFill>
                  <a:schemeClr val="tx1"/>
                </a:solidFill>
              </a:defRPr>
            </a:lvl1pPr>
          </a:lstStyle>
          <a:p>
            <a:r>
              <a:rPr lang="en-US"/>
              <a:t>Click to edit master title style</a:t>
            </a:r>
          </a:p>
        </p:txBody>
      </p:sp>
      <p:sp>
        <p:nvSpPr>
          <p:cNvPr id="14" name="Text Placeholder 10"/>
          <p:cNvSpPr>
            <a:spLocks noGrp="1"/>
          </p:cNvSpPr>
          <p:nvPr>
            <p:ph type="body" sz="quarter" idx="12"/>
          </p:nvPr>
        </p:nvSpPr>
        <p:spPr>
          <a:xfrm>
            <a:off x="672393" y="1050467"/>
            <a:ext cx="10808407" cy="324883"/>
          </a:xfrm>
        </p:spPr>
        <p:txBody>
          <a:bodyPr tIns="0" bIns="0">
            <a:noAutofit/>
          </a:bodyPr>
          <a:lstStyle>
            <a:lvl1pPr marL="0" indent="0">
              <a:spcBef>
                <a:spcPts val="0"/>
              </a:spcBef>
              <a:buFontTx/>
              <a:buNone/>
              <a:defRPr sz="2667">
                <a:solidFill>
                  <a:schemeClr val="accent5"/>
                </a:solidFill>
              </a:defRPr>
            </a:lvl1pPr>
            <a:lvl2pPr marL="457189" indent="0">
              <a:buFontTx/>
              <a:buNone/>
              <a:defRPr sz="2133">
                <a:solidFill>
                  <a:schemeClr val="tx1">
                    <a:lumMod val="60000"/>
                    <a:lumOff val="40000"/>
                  </a:schemeClr>
                </a:solidFill>
              </a:defRPr>
            </a:lvl2pPr>
            <a:lvl3pPr marL="914377" indent="0">
              <a:buFontTx/>
              <a:buNone/>
              <a:defRPr sz="2133">
                <a:solidFill>
                  <a:schemeClr val="tx1">
                    <a:lumMod val="60000"/>
                    <a:lumOff val="40000"/>
                  </a:schemeClr>
                </a:solidFill>
              </a:defRPr>
            </a:lvl3pPr>
            <a:lvl4pPr marL="1371566" indent="0">
              <a:buFontTx/>
              <a:buNone/>
              <a:defRPr sz="2133">
                <a:solidFill>
                  <a:schemeClr val="tx1">
                    <a:lumMod val="60000"/>
                    <a:lumOff val="40000"/>
                  </a:schemeClr>
                </a:solidFill>
              </a:defRPr>
            </a:lvl4pPr>
            <a:lvl5pPr marL="1828754" indent="0">
              <a:buFontTx/>
              <a:buNone/>
              <a:defRPr sz="2133">
                <a:solidFill>
                  <a:schemeClr val="tx1">
                    <a:lumMod val="60000"/>
                    <a:lumOff val="40000"/>
                  </a:schemeClr>
                </a:solidFill>
              </a:defRPr>
            </a:lvl5pPr>
          </a:lstStyle>
          <a:p>
            <a:pPr lvl="0"/>
            <a:r>
              <a:rPr lang="en-US"/>
              <a:t>Edit Master text styles</a:t>
            </a:r>
          </a:p>
        </p:txBody>
      </p:sp>
      <p:sp>
        <p:nvSpPr>
          <p:cNvPr id="10" name="Text Placeholder 5"/>
          <p:cNvSpPr>
            <a:spLocks noGrp="1"/>
          </p:cNvSpPr>
          <p:nvPr>
            <p:ph type="body" sz="quarter" idx="10"/>
          </p:nvPr>
        </p:nvSpPr>
        <p:spPr>
          <a:xfrm>
            <a:off x="660400" y="1929009"/>
            <a:ext cx="5218192" cy="4138836"/>
          </a:xfrm>
        </p:spPr>
        <p:txBody>
          <a:bodyPr tIns="0" bIns="0">
            <a:noAutofit/>
          </a:bodyPr>
          <a:lstStyle>
            <a:lvl1pPr marL="228594" indent="-228594">
              <a:buClr>
                <a:schemeClr val="accent5"/>
              </a:buClr>
              <a:buFont typeface="Arial" charset="0"/>
              <a:buChar char="•"/>
              <a:defRPr sz="2667">
                <a:solidFill>
                  <a:schemeClr val="tx1"/>
                </a:solidFill>
              </a:defRPr>
            </a:lvl1pPr>
            <a:lvl2pPr marL="685783" indent="-228594">
              <a:buClr>
                <a:schemeClr val="tx1">
                  <a:lumMod val="60000"/>
                  <a:lumOff val="40000"/>
                </a:schemeClr>
              </a:buClr>
              <a:buFont typeface="Helvetica" charset="0"/>
              <a:buChar char="-"/>
              <a:defRPr sz="2400">
                <a:solidFill>
                  <a:schemeClr val="tx1"/>
                </a:solidFill>
              </a:defRPr>
            </a:lvl2pPr>
            <a:lvl3pPr marL="918610" indent="-152396">
              <a:buClr>
                <a:schemeClr val="tx1">
                  <a:lumMod val="60000"/>
                  <a:lumOff val="40000"/>
                </a:schemeClr>
              </a:buClr>
              <a:buSzPct val="70000"/>
              <a:buFont typeface="Arial" charset="0"/>
              <a:buChar char="•"/>
              <a:tabLst/>
              <a:defRPr sz="2133" baseline="0">
                <a:solidFill>
                  <a:schemeClr val="tx1"/>
                </a:solidFill>
              </a:defRPr>
            </a:lvl3pPr>
            <a:lvl4pPr marL="1221287" indent="-150280">
              <a:buClr>
                <a:schemeClr val="tx1">
                  <a:lumMod val="60000"/>
                  <a:lumOff val="40000"/>
                </a:schemeClr>
              </a:buClr>
              <a:buSzPct val="70000"/>
              <a:buFont typeface="Arial" charset="0"/>
              <a:buChar char="•"/>
              <a:tabLst/>
              <a:defRPr sz="2133">
                <a:solidFill>
                  <a:schemeClr val="tx1"/>
                </a:solidFill>
              </a:defRPr>
            </a:lvl4pPr>
            <a:lvl5pPr marL="1526079" indent="-154513">
              <a:buClr>
                <a:schemeClr val="tx1">
                  <a:lumMod val="60000"/>
                  <a:lumOff val="40000"/>
                </a:schemeClr>
              </a:buClr>
              <a:buSzPct val="70000"/>
              <a:buFont typeface="Arial" charset="0"/>
              <a:buChar char="•"/>
              <a:tabLst/>
              <a:defRPr sz="2133">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B4052B11-24B1-5240-A52C-DE38AB4DAE92}"/>
              </a:ext>
            </a:extLst>
          </p:cNvPr>
          <p:cNvPicPr>
            <a:picLocks noChangeAspect="1"/>
          </p:cNvPicPr>
          <p:nvPr userDrawn="1"/>
        </p:nvPicPr>
        <p:blipFill>
          <a:blip r:embed="rId2"/>
          <a:stretch>
            <a:fillRect/>
          </a:stretch>
        </p:blipFill>
        <p:spPr>
          <a:xfrm>
            <a:off x="660766" y="6358103"/>
            <a:ext cx="1551015" cy="193608"/>
          </a:xfrm>
          <a:prstGeom prst="rect">
            <a:avLst/>
          </a:prstGeom>
        </p:spPr>
      </p:pic>
    </p:spTree>
    <p:extLst>
      <p:ext uri="{BB962C8B-B14F-4D97-AF65-F5344CB8AC3E}">
        <p14:creationId xmlns:p14="http://schemas.microsoft.com/office/powerpoint/2010/main" val="40037058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 Content (desc)">
    <p:spTree>
      <p:nvGrpSpPr>
        <p:cNvPr id="1" name=""/>
        <p:cNvGrpSpPr/>
        <p:nvPr/>
      </p:nvGrpSpPr>
      <p:grpSpPr>
        <a:xfrm>
          <a:off x="0" y="0"/>
          <a:ext cx="0" cy="0"/>
          <a:chOff x="0" y="0"/>
          <a:chExt cx="0" cy="0"/>
        </a:xfrm>
      </p:grpSpPr>
      <p:sp>
        <p:nvSpPr>
          <p:cNvPr id="8" name="Slide Number Placeholder 5"/>
          <p:cNvSpPr txBox="1">
            <a:spLocks/>
          </p:cNvSpPr>
          <p:nvPr userDrawn="1"/>
        </p:nvSpPr>
        <p:spPr>
          <a:xfrm>
            <a:off x="11442447" y="6339418"/>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
        <p:nvSpPr>
          <p:cNvPr id="9" name="Text Placeholder 5"/>
          <p:cNvSpPr>
            <a:spLocks noGrp="1"/>
          </p:cNvSpPr>
          <p:nvPr>
            <p:ph type="body" sz="quarter" idx="10"/>
          </p:nvPr>
        </p:nvSpPr>
        <p:spPr>
          <a:xfrm>
            <a:off x="660400" y="1936863"/>
            <a:ext cx="5218192" cy="4105581"/>
          </a:xfrm>
        </p:spPr>
        <p:txBody>
          <a:bodyPr tIns="0" bIns="0">
            <a:noAutofit/>
          </a:bodyPr>
          <a:lstStyle>
            <a:lvl1pPr marL="0" indent="0">
              <a:buClr>
                <a:schemeClr val="accent5"/>
              </a:buClr>
              <a:buFontTx/>
              <a:buNone/>
              <a:defRPr sz="2667" b="1">
                <a:solidFill>
                  <a:schemeClr val="accent5"/>
                </a:solidFill>
              </a:defRPr>
            </a:lvl1pPr>
            <a:lvl2pPr marL="6351" indent="0">
              <a:buClr>
                <a:schemeClr val="accent5"/>
              </a:buClr>
              <a:buFontTx/>
              <a:buNone/>
              <a:tabLst/>
              <a:defRPr sz="2400">
                <a:solidFill>
                  <a:schemeClr val="tx1"/>
                </a:solidFill>
              </a:defRPr>
            </a:lvl2pPr>
            <a:lvl3pPr marL="914377" indent="0">
              <a:buClr>
                <a:schemeClr val="accent5"/>
              </a:buClr>
              <a:buFontTx/>
              <a:buNone/>
              <a:tabLst/>
              <a:defRPr sz="1867">
                <a:solidFill>
                  <a:schemeClr val="tx1">
                    <a:lumMod val="60000"/>
                    <a:lumOff val="40000"/>
                  </a:schemeClr>
                </a:solidFill>
              </a:defRPr>
            </a:lvl3pPr>
            <a:lvl4pPr marL="1371566" indent="0">
              <a:buClr>
                <a:schemeClr val="accent5"/>
              </a:buClr>
              <a:buFontTx/>
              <a:buNone/>
              <a:defRPr sz="1467">
                <a:solidFill>
                  <a:schemeClr val="tx1">
                    <a:lumMod val="60000"/>
                    <a:lumOff val="40000"/>
                  </a:schemeClr>
                </a:solidFill>
              </a:defRPr>
            </a:lvl4pPr>
            <a:lvl5pPr marL="1828754" indent="0">
              <a:buClr>
                <a:schemeClr val="accent5"/>
              </a:buClr>
              <a:buFontTx/>
              <a:buNone/>
              <a:defRPr sz="1467">
                <a:solidFill>
                  <a:schemeClr val="tx1">
                    <a:lumMod val="60000"/>
                    <a:lumOff val="40000"/>
                  </a:schemeClr>
                </a:solidFill>
              </a:defRPr>
            </a:lvl5pPr>
          </a:lstStyle>
          <a:p>
            <a:pPr lvl="0"/>
            <a:r>
              <a:rPr lang="en-US"/>
              <a:t>Edit Master text styles</a:t>
            </a:r>
          </a:p>
          <a:p>
            <a:pPr lvl="1"/>
            <a:r>
              <a:rPr lang="en-US"/>
              <a:t>Second level</a:t>
            </a:r>
          </a:p>
        </p:txBody>
      </p:sp>
      <p:sp>
        <p:nvSpPr>
          <p:cNvPr id="13" name="Title 1"/>
          <p:cNvSpPr>
            <a:spLocks noGrp="1"/>
          </p:cNvSpPr>
          <p:nvPr>
            <p:ph type="title" hasCustomPrompt="1"/>
          </p:nvPr>
        </p:nvSpPr>
        <p:spPr>
          <a:xfrm>
            <a:off x="672393" y="366186"/>
            <a:ext cx="10808407" cy="684281"/>
          </a:xfrm>
        </p:spPr>
        <p:txBody>
          <a:bodyPr/>
          <a:lstStyle>
            <a:lvl1pPr>
              <a:lnSpc>
                <a:spcPct val="90000"/>
              </a:lnSpc>
              <a:defRPr sz="3733" b="1" cap="none" baseline="0">
                <a:solidFill>
                  <a:schemeClr val="tx1"/>
                </a:solidFill>
              </a:defRPr>
            </a:lvl1pPr>
          </a:lstStyle>
          <a:p>
            <a:r>
              <a:rPr lang="en-US"/>
              <a:t>Click to edit master title style</a:t>
            </a:r>
          </a:p>
        </p:txBody>
      </p:sp>
      <p:sp>
        <p:nvSpPr>
          <p:cNvPr id="14" name="Text Placeholder 10"/>
          <p:cNvSpPr>
            <a:spLocks noGrp="1"/>
          </p:cNvSpPr>
          <p:nvPr>
            <p:ph type="body" sz="quarter" idx="12"/>
          </p:nvPr>
        </p:nvSpPr>
        <p:spPr>
          <a:xfrm>
            <a:off x="672393" y="1050467"/>
            <a:ext cx="10808407" cy="324883"/>
          </a:xfrm>
        </p:spPr>
        <p:txBody>
          <a:bodyPr tIns="0" bIns="0">
            <a:noAutofit/>
          </a:bodyPr>
          <a:lstStyle>
            <a:lvl1pPr marL="0" indent="0">
              <a:spcBef>
                <a:spcPts val="0"/>
              </a:spcBef>
              <a:buFontTx/>
              <a:buNone/>
              <a:defRPr sz="2667">
                <a:solidFill>
                  <a:schemeClr val="accent5"/>
                </a:solidFill>
              </a:defRPr>
            </a:lvl1pPr>
            <a:lvl2pPr marL="457189" indent="0">
              <a:buFontTx/>
              <a:buNone/>
              <a:defRPr sz="2133">
                <a:solidFill>
                  <a:schemeClr val="tx1">
                    <a:lumMod val="60000"/>
                    <a:lumOff val="40000"/>
                  </a:schemeClr>
                </a:solidFill>
              </a:defRPr>
            </a:lvl2pPr>
            <a:lvl3pPr marL="914377" indent="0">
              <a:buFontTx/>
              <a:buNone/>
              <a:defRPr sz="2133">
                <a:solidFill>
                  <a:schemeClr val="tx1">
                    <a:lumMod val="60000"/>
                    <a:lumOff val="40000"/>
                  </a:schemeClr>
                </a:solidFill>
              </a:defRPr>
            </a:lvl3pPr>
            <a:lvl4pPr marL="1371566" indent="0">
              <a:buFontTx/>
              <a:buNone/>
              <a:defRPr sz="2133">
                <a:solidFill>
                  <a:schemeClr val="tx1">
                    <a:lumMod val="60000"/>
                    <a:lumOff val="40000"/>
                  </a:schemeClr>
                </a:solidFill>
              </a:defRPr>
            </a:lvl4pPr>
            <a:lvl5pPr marL="1828754" indent="0">
              <a:buFontTx/>
              <a:buNone/>
              <a:defRPr sz="2133">
                <a:solidFill>
                  <a:schemeClr val="tx1">
                    <a:lumMod val="60000"/>
                    <a:lumOff val="40000"/>
                  </a:schemeClr>
                </a:solidFill>
              </a:defRPr>
            </a:lvl5pPr>
          </a:lstStyle>
          <a:p>
            <a:pPr lvl="0"/>
            <a:r>
              <a:rPr lang="en-US"/>
              <a:t>Edit Master text styles</a:t>
            </a:r>
          </a:p>
        </p:txBody>
      </p:sp>
      <p:pic>
        <p:nvPicPr>
          <p:cNvPr id="10" name="Picture 9">
            <a:extLst>
              <a:ext uri="{FF2B5EF4-FFF2-40B4-BE49-F238E27FC236}">
                <a16:creationId xmlns:a16="http://schemas.microsoft.com/office/drawing/2014/main" id="{3D4D1499-4EA4-B347-A5AA-9A3B209E0667}"/>
              </a:ext>
            </a:extLst>
          </p:cNvPr>
          <p:cNvPicPr>
            <a:picLocks noChangeAspect="1"/>
          </p:cNvPicPr>
          <p:nvPr userDrawn="1"/>
        </p:nvPicPr>
        <p:blipFill>
          <a:blip r:embed="rId2"/>
          <a:stretch>
            <a:fillRect/>
          </a:stretch>
        </p:blipFill>
        <p:spPr>
          <a:xfrm>
            <a:off x="660766" y="6358103"/>
            <a:ext cx="1551015" cy="193608"/>
          </a:xfrm>
          <a:prstGeom prst="rect">
            <a:avLst/>
          </a:prstGeom>
        </p:spPr>
      </p:pic>
    </p:spTree>
    <p:extLst>
      <p:ext uri="{BB962C8B-B14F-4D97-AF65-F5344CB8AC3E}">
        <p14:creationId xmlns:p14="http://schemas.microsoft.com/office/powerpoint/2010/main" val="233887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2393" y="366185"/>
            <a:ext cx="10808407" cy="684281"/>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Slide Number Placeholder 5"/>
          <p:cNvSpPr txBox="1">
            <a:spLocks/>
          </p:cNvSpPr>
          <p:nvPr userDrawn="1"/>
        </p:nvSpPr>
        <p:spPr>
          <a:xfrm>
            <a:off x="11442447" y="6339418"/>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
        <p:nvSpPr>
          <p:cNvPr id="11" name="Text Placeholder 10"/>
          <p:cNvSpPr>
            <a:spLocks noGrp="1"/>
          </p:cNvSpPr>
          <p:nvPr>
            <p:ph type="body" sz="quarter" idx="11"/>
          </p:nvPr>
        </p:nvSpPr>
        <p:spPr>
          <a:xfrm>
            <a:off x="672393" y="1050467"/>
            <a:ext cx="10808407" cy="324883"/>
          </a:xfrm>
        </p:spPr>
        <p:txBody>
          <a:bodyPr tIns="0" bIns="0">
            <a:noAutofit/>
          </a:bodyPr>
          <a:lstStyle>
            <a:lvl1pPr marL="0" indent="0">
              <a:spcBef>
                <a:spcPts val="0"/>
              </a:spcBef>
              <a:buFontTx/>
              <a:buNone/>
              <a:defRPr sz="2667">
                <a:solidFill>
                  <a:schemeClr val="accent5"/>
                </a:solidFill>
              </a:defRPr>
            </a:lvl1pPr>
            <a:lvl2pPr marL="457189" indent="0">
              <a:buFontTx/>
              <a:buNone/>
              <a:defRPr sz="2133">
                <a:solidFill>
                  <a:schemeClr val="tx1">
                    <a:lumMod val="60000"/>
                    <a:lumOff val="40000"/>
                  </a:schemeClr>
                </a:solidFill>
              </a:defRPr>
            </a:lvl2pPr>
            <a:lvl3pPr marL="914377" indent="0">
              <a:buFontTx/>
              <a:buNone/>
              <a:defRPr sz="2133">
                <a:solidFill>
                  <a:schemeClr val="tx1">
                    <a:lumMod val="60000"/>
                    <a:lumOff val="40000"/>
                  </a:schemeClr>
                </a:solidFill>
              </a:defRPr>
            </a:lvl3pPr>
            <a:lvl4pPr marL="1371566" indent="0">
              <a:buFontTx/>
              <a:buNone/>
              <a:defRPr sz="2133">
                <a:solidFill>
                  <a:schemeClr val="tx1">
                    <a:lumMod val="60000"/>
                    <a:lumOff val="40000"/>
                  </a:schemeClr>
                </a:solidFill>
              </a:defRPr>
            </a:lvl4pPr>
            <a:lvl5pPr marL="1828754" indent="0">
              <a:buFontTx/>
              <a:buNone/>
              <a:defRPr sz="2133">
                <a:solidFill>
                  <a:schemeClr val="tx1">
                    <a:lumMod val="60000"/>
                    <a:lumOff val="40000"/>
                  </a:schemeClr>
                </a:solidFill>
              </a:defRPr>
            </a:lvl5pPr>
          </a:lstStyle>
          <a:p>
            <a:pPr lvl="0"/>
            <a:r>
              <a:rPr lang="en-US"/>
              <a:t>Edit Master text styles</a:t>
            </a:r>
          </a:p>
        </p:txBody>
      </p:sp>
      <p:pic>
        <p:nvPicPr>
          <p:cNvPr id="7" name="Picture 6"/>
          <p:cNvPicPr>
            <a:picLocks noChangeAspect="1"/>
          </p:cNvPicPr>
          <p:nvPr userDrawn="1"/>
        </p:nvPicPr>
        <p:blipFill>
          <a:blip r:embed="rId2"/>
          <a:stretch>
            <a:fillRect/>
          </a:stretch>
        </p:blipFill>
        <p:spPr>
          <a:xfrm>
            <a:off x="660766" y="6358103"/>
            <a:ext cx="1551015" cy="193608"/>
          </a:xfrm>
          <a:prstGeom prst="rect">
            <a:avLst/>
          </a:prstGeom>
        </p:spPr>
      </p:pic>
    </p:spTree>
    <p:extLst>
      <p:ext uri="{BB962C8B-B14F-4D97-AF65-F5344CB8AC3E}">
        <p14:creationId xmlns:p14="http://schemas.microsoft.com/office/powerpoint/2010/main" val="18573215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2393" y="366185"/>
            <a:ext cx="10808407" cy="684281"/>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Slide Number Placeholder 5"/>
          <p:cNvSpPr txBox="1">
            <a:spLocks/>
          </p:cNvSpPr>
          <p:nvPr userDrawn="1"/>
        </p:nvSpPr>
        <p:spPr>
          <a:xfrm>
            <a:off x="11828109" y="6339418"/>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dirty="0">
              <a:solidFill>
                <a:schemeClr val="tx1">
                  <a:lumMod val="60000"/>
                  <a:lumOff val="40000"/>
                </a:schemeClr>
              </a:solidFill>
              <a:latin typeface="Arial" charset="0"/>
              <a:cs typeface="Arial" charset="0"/>
            </a:endParaRPr>
          </a:p>
        </p:txBody>
      </p:sp>
      <p:pic>
        <p:nvPicPr>
          <p:cNvPr id="7" name="Picture 6"/>
          <p:cNvPicPr>
            <a:picLocks noChangeAspect="1"/>
          </p:cNvPicPr>
          <p:nvPr userDrawn="1"/>
        </p:nvPicPr>
        <p:blipFill>
          <a:blip r:embed="rId2"/>
          <a:stretch>
            <a:fillRect/>
          </a:stretch>
        </p:blipFill>
        <p:spPr>
          <a:xfrm>
            <a:off x="660766" y="6358103"/>
            <a:ext cx="1551015" cy="193608"/>
          </a:xfrm>
          <a:prstGeom prst="rect">
            <a:avLst/>
          </a:prstGeom>
        </p:spPr>
      </p:pic>
    </p:spTree>
    <p:extLst>
      <p:ext uri="{BB962C8B-B14F-4D97-AF65-F5344CB8AC3E}">
        <p14:creationId xmlns:p14="http://schemas.microsoft.com/office/powerpoint/2010/main" val="26737157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w/ logo">
    <p:spTree>
      <p:nvGrpSpPr>
        <p:cNvPr id="1" name=""/>
        <p:cNvGrpSpPr/>
        <p:nvPr/>
      </p:nvGrpSpPr>
      <p:grpSpPr>
        <a:xfrm>
          <a:off x="0" y="0"/>
          <a:ext cx="0" cy="0"/>
          <a:chOff x="0" y="0"/>
          <a:chExt cx="0" cy="0"/>
        </a:xfrm>
      </p:grpSpPr>
      <p:sp>
        <p:nvSpPr>
          <p:cNvPr id="8" name="Slide Number Placeholder 5"/>
          <p:cNvSpPr txBox="1">
            <a:spLocks/>
          </p:cNvSpPr>
          <p:nvPr userDrawn="1"/>
        </p:nvSpPr>
        <p:spPr>
          <a:xfrm>
            <a:off x="11442447" y="6339418"/>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pic>
        <p:nvPicPr>
          <p:cNvPr id="7" name="Picture 6"/>
          <p:cNvPicPr>
            <a:picLocks noChangeAspect="1"/>
          </p:cNvPicPr>
          <p:nvPr userDrawn="1"/>
        </p:nvPicPr>
        <p:blipFill>
          <a:blip r:embed="rId2"/>
          <a:stretch>
            <a:fillRect/>
          </a:stretch>
        </p:blipFill>
        <p:spPr>
          <a:xfrm>
            <a:off x="660766" y="6358103"/>
            <a:ext cx="1551015" cy="193608"/>
          </a:xfrm>
          <a:prstGeom prst="rect">
            <a:avLst/>
          </a:prstGeom>
        </p:spPr>
      </p:pic>
    </p:spTree>
    <p:extLst>
      <p:ext uri="{BB962C8B-B14F-4D97-AF65-F5344CB8AC3E}">
        <p14:creationId xmlns:p14="http://schemas.microsoft.com/office/powerpoint/2010/main" val="9580696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no logo">
    <p:spTree>
      <p:nvGrpSpPr>
        <p:cNvPr id="1" name=""/>
        <p:cNvGrpSpPr/>
        <p:nvPr/>
      </p:nvGrpSpPr>
      <p:grpSpPr>
        <a:xfrm>
          <a:off x="0" y="0"/>
          <a:ext cx="0" cy="0"/>
          <a:chOff x="0" y="0"/>
          <a:chExt cx="0" cy="0"/>
        </a:xfrm>
      </p:grpSpPr>
      <p:sp>
        <p:nvSpPr>
          <p:cNvPr id="8" name="Slide Number Placeholder 5"/>
          <p:cNvSpPr txBox="1">
            <a:spLocks/>
          </p:cNvSpPr>
          <p:nvPr userDrawn="1"/>
        </p:nvSpPr>
        <p:spPr>
          <a:xfrm>
            <a:off x="11442447" y="6339418"/>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Tree>
    <p:extLst>
      <p:ext uri="{BB962C8B-B14F-4D97-AF65-F5344CB8AC3E}">
        <p14:creationId xmlns:p14="http://schemas.microsoft.com/office/powerpoint/2010/main" val="3306664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3 (tanzanite)">
    <p:bg>
      <p:bgPr>
        <a:solidFill>
          <a:schemeClr val="bg2"/>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838201" y="2368551"/>
            <a:ext cx="9774767" cy="1775883"/>
          </a:xfrm>
          <a:prstGeom prst="rect">
            <a:avLst/>
          </a:prstGeom>
        </p:spPr>
        <p:txBody>
          <a:bodyPr anchor="ctr"/>
          <a:lstStyle>
            <a:lvl1pPr algn="l" defTabSz="685800" rtl="0" eaLnBrk="1" latinLnBrk="0" hangingPunct="1">
              <a:lnSpc>
                <a:spcPct val="90000"/>
              </a:lnSpc>
              <a:spcBef>
                <a:spcPct val="0"/>
              </a:spcBef>
              <a:buNone/>
              <a:defRPr sz="3000" b="1" kern="1200">
                <a:solidFill>
                  <a:schemeClr val="tx1"/>
                </a:solidFill>
                <a:latin typeface="Calibri" charset="0"/>
                <a:ea typeface="Calibri" charset="0"/>
                <a:cs typeface="Calibri" charset="0"/>
              </a:defRPr>
            </a:lvl1pPr>
          </a:lstStyle>
          <a:p>
            <a:pPr fontAlgn="auto">
              <a:spcAft>
                <a:spcPts val="0"/>
              </a:spcAft>
              <a:defRPr/>
            </a:pPr>
            <a:endParaRPr lang="en-US" sz="4800" b="0" i="0">
              <a:solidFill>
                <a:srgbClr val="FFFFFF"/>
              </a:solidFill>
              <a:latin typeface="Arial" charset="0"/>
              <a:ea typeface="Arial" charset="0"/>
              <a:cs typeface="Arial" charset="0"/>
            </a:endParaRPr>
          </a:p>
        </p:txBody>
      </p:sp>
      <p:sp>
        <p:nvSpPr>
          <p:cNvPr id="7" name="Title 1"/>
          <p:cNvSpPr>
            <a:spLocks noGrp="1"/>
          </p:cNvSpPr>
          <p:nvPr>
            <p:ph type="title" hasCustomPrompt="1"/>
          </p:nvPr>
        </p:nvSpPr>
        <p:spPr>
          <a:xfrm>
            <a:off x="672393" y="866173"/>
            <a:ext cx="6134808" cy="1978628"/>
          </a:xfrm>
        </p:spPr>
        <p:txBody>
          <a:bodyPr anchor="b"/>
          <a:lstStyle>
            <a:lvl1pPr>
              <a:lnSpc>
                <a:spcPct val="90000"/>
              </a:lnSpc>
              <a:defRPr sz="4800" b="1" cap="none" baseline="0">
                <a:solidFill>
                  <a:srgbClr val="FFFFFF"/>
                </a:solidFill>
              </a:defRPr>
            </a:lvl1pPr>
          </a:lstStyle>
          <a:p>
            <a:r>
              <a:rPr lang="en-US"/>
              <a:t>This is a cover slide option with three lines for a long title</a:t>
            </a:r>
          </a:p>
        </p:txBody>
      </p:sp>
      <p:sp>
        <p:nvSpPr>
          <p:cNvPr id="10" name="Text Placeholder 10"/>
          <p:cNvSpPr>
            <a:spLocks noGrp="1"/>
          </p:cNvSpPr>
          <p:nvPr>
            <p:ph type="body" sz="quarter" idx="11" hasCustomPrompt="1"/>
          </p:nvPr>
        </p:nvSpPr>
        <p:spPr>
          <a:xfrm>
            <a:off x="672393" y="3124201"/>
            <a:ext cx="6134809" cy="357959"/>
          </a:xfrm>
        </p:spPr>
        <p:txBody>
          <a:bodyPr tIns="0" bIns="0">
            <a:noAutofit/>
          </a:bodyPr>
          <a:lstStyle>
            <a:lvl1pPr marL="0" indent="0">
              <a:spcBef>
                <a:spcPts val="0"/>
              </a:spcBef>
              <a:buFontTx/>
              <a:buNone/>
              <a:defRPr sz="2667" baseline="0">
                <a:solidFill>
                  <a:srgbClr val="FFFFFF"/>
                </a:solidFill>
              </a:defRPr>
            </a:lvl1pPr>
            <a:lvl2pPr marL="457189" indent="0">
              <a:buFontTx/>
              <a:buNone/>
              <a:defRPr sz="2133">
                <a:solidFill>
                  <a:schemeClr val="tx1">
                    <a:lumMod val="60000"/>
                    <a:lumOff val="40000"/>
                  </a:schemeClr>
                </a:solidFill>
              </a:defRPr>
            </a:lvl2pPr>
            <a:lvl3pPr marL="914377" indent="0">
              <a:buFontTx/>
              <a:buNone/>
              <a:defRPr sz="2133">
                <a:solidFill>
                  <a:schemeClr val="tx1">
                    <a:lumMod val="60000"/>
                    <a:lumOff val="40000"/>
                  </a:schemeClr>
                </a:solidFill>
              </a:defRPr>
            </a:lvl3pPr>
            <a:lvl4pPr marL="1371566" indent="0">
              <a:buFontTx/>
              <a:buNone/>
              <a:defRPr sz="2133">
                <a:solidFill>
                  <a:schemeClr val="tx1">
                    <a:lumMod val="60000"/>
                    <a:lumOff val="40000"/>
                  </a:schemeClr>
                </a:solidFill>
              </a:defRPr>
            </a:lvl4pPr>
            <a:lvl5pPr marL="1828754" indent="0">
              <a:buFontTx/>
              <a:buNone/>
              <a:defRPr sz="2133">
                <a:solidFill>
                  <a:schemeClr val="tx1">
                    <a:lumMod val="60000"/>
                    <a:lumOff val="40000"/>
                  </a:schemeClr>
                </a:solidFill>
              </a:defRPr>
            </a:lvl5pPr>
          </a:lstStyle>
          <a:p>
            <a:pPr lvl="0"/>
            <a:r>
              <a:rPr lang="en-US"/>
              <a:t>This is for a subtitle</a:t>
            </a:r>
          </a:p>
        </p:txBody>
      </p:sp>
      <p:pic>
        <p:nvPicPr>
          <p:cNvPr id="11" name="Picture 10"/>
          <p:cNvPicPr>
            <a:picLocks noChangeAspect="1"/>
          </p:cNvPicPr>
          <p:nvPr userDrawn="1"/>
        </p:nvPicPr>
        <p:blipFill>
          <a:blip r:embed="rId2"/>
          <a:stretch>
            <a:fillRect/>
          </a:stretch>
        </p:blipFill>
        <p:spPr>
          <a:xfrm>
            <a:off x="663541" y="5966185"/>
            <a:ext cx="2544424" cy="317612"/>
          </a:xfrm>
          <a:prstGeom prst="rect">
            <a:avLst/>
          </a:prstGeom>
        </p:spPr>
      </p:pic>
      <p:sp>
        <p:nvSpPr>
          <p:cNvPr id="8" name="Text Placeholder 10">
            <a:extLst>
              <a:ext uri="{FF2B5EF4-FFF2-40B4-BE49-F238E27FC236}">
                <a16:creationId xmlns:a16="http://schemas.microsoft.com/office/drawing/2014/main" id="{5C81EAFF-6B59-444A-8347-4C73C6F2021C}"/>
              </a:ext>
            </a:extLst>
          </p:cNvPr>
          <p:cNvSpPr>
            <a:spLocks noGrp="1"/>
          </p:cNvSpPr>
          <p:nvPr>
            <p:ph type="body" sz="quarter" idx="12" hasCustomPrompt="1"/>
          </p:nvPr>
        </p:nvSpPr>
        <p:spPr>
          <a:xfrm>
            <a:off x="660400" y="4311710"/>
            <a:ext cx="4929909" cy="268940"/>
          </a:xfrm>
        </p:spPr>
        <p:txBody>
          <a:bodyPr tIns="0" bIns="0">
            <a:noAutofit/>
          </a:bodyPr>
          <a:lstStyle>
            <a:lvl1pPr marL="0" indent="0">
              <a:spcBef>
                <a:spcPts val="0"/>
              </a:spcBef>
              <a:buFontTx/>
              <a:buNone/>
              <a:defRPr sz="1867" b="0" baseline="0">
                <a:solidFill>
                  <a:schemeClr val="tx1">
                    <a:lumMod val="20000"/>
                    <a:lumOff val="80000"/>
                  </a:schemeClr>
                </a:solidFill>
              </a:defRPr>
            </a:lvl1pPr>
            <a:lvl2pPr marL="457189" indent="0">
              <a:buFontTx/>
              <a:buNone/>
              <a:defRPr sz="2133">
                <a:solidFill>
                  <a:schemeClr val="tx1">
                    <a:lumMod val="60000"/>
                    <a:lumOff val="40000"/>
                  </a:schemeClr>
                </a:solidFill>
              </a:defRPr>
            </a:lvl2pPr>
            <a:lvl3pPr marL="914377" indent="0">
              <a:buFontTx/>
              <a:buNone/>
              <a:defRPr sz="2133">
                <a:solidFill>
                  <a:schemeClr val="tx1">
                    <a:lumMod val="60000"/>
                    <a:lumOff val="40000"/>
                  </a:schemeClr>
                </a:solidFill>
              </a:defRPr>
            </a:lvl3pPr>
            <a:lvl4pPr marL="1371566" indent="0">
              <a:buFontTx/>
              <a:buNone/>
              <a:defRPr sz="2133">
                <a:solidFill>
                  <a:schemeClr val="tx1">
                    <a:lumMod val="60000"/>
                    <a:lumOff val="40000"/>
                  </a:schemeClr>
                </a:solidFill>
              </a:defRPr>
            </a:lvl4pPr>
            <a:lvl5pPr marL="1828754" indent="0">
              <a:buFontTx/>
              <a:buNone/>
              <a:defRPr sz="2133">
                <a:solidFill>
                  <a:schemeClr val="tx1">
                    <a:lumMod val="60000"/>
                    <a:lumOff val="40000"/>
                  </a:schemeClr>
                </a:solidFill>
              </a:defRPr>
            </a:lvl5pPr>
          </a:lstStyle>
          <a:p>
            <a:pPr lvl="0"/>
            <a:r>
              <a:rPr lang="en-US"/>
              <a:t>Date</a:t>
            </a:r>
          </a:p>
        </p:txBody>
      </p:sp>
      <p:sp>
        <p:nvSpPr>
          <p:cNvPr id="9" name="Text Placeholder 10">
            <a:extLst>
              <a:ext uri="{FF2B5EF4-FFF2-40B4-BE49-F238E27FC236}">
                <a16:creationId xmlns:a16="http://schemas.microsoft.com/office/drawing/2014/main" id="{C5FF983B-CED4-EF4C-88EE-3AA65DDD4119}"/>
              </a:ext>
            </a:extLst>
          </p:cNvPr>
          <p:cNvSpPr>
            <a:spLocks noGrp="1"/>
          </p:cNvSpPr>
          <p:nvPr>
            <p:ph type="body" sz="quarter" idx="13" hasCustomPrompt="1"/>
          </p:nvPr>
        </p:nvSpPr>
        <p:spPr>
          <a:xfrm>
            <a:off x="660400" y="4705410"/>
            <a:ext cx="4929909" cy="268940"/>
          </a:xfrm>
        </p:spPr>
        <p:txBody>
          <a:bodyPr tIns="0" bIns="0">
            <a:noAutofit/>
          </a:bodyPr>
          <a:lstStyle>
            <a:lvl1pPr marL="0" indent="0">
              <a:spcBef>
                <a:spcPts val="0"/>
              </a:spcBef>
              <a:buFontTx/>
              <a:buNone/>
              <a:defRPr sz="1867" b="0" baseline="0">
                <a:solidFill>
                  <a:schemeClr val="tx1">
                    <a:lumMod val="20000"/>
                    <a:lumOff val="80000"/>
                  </a:schemeClr>
                </a:solidFill>
              </a:defRPr>
            </a:lvl1pPr>
            <a:lvl2pPr marL="457189" indent="0">
              <a:buFontTx/>
              <a:buNone/>
              <a:defRPr sz="2133">
                <a:solidFill>
                  <a:schemeClr val="tx1">
                    <a:lumMod val="60000"/>
                    <a:lumOff val="40000"/>
                  </a:schemeClr>
                </a:solidFill>
              </a:defRPr>
            </a:lvl2pPr>
            <a:lvl3pPr marL="914377" indent="0">
              <a:buFontTx/>
              <a:buNone/>
              <a:defRPr sz="2133">
                <a:solidFill>
                  <a:schemeClr val="tx1">
                    <a:lumMod val="60000"/>
                    <a:lumOff val="40000"/>
                  </a:schemeClr>
                </a:solidFill>
              </a:defRPr>
            </a:lvl3pPr>
            <a:lvl4pPr marL="1371566" indent="0">
              <a:buFontTx/>
              <a:buNone/>
              <a:defRPr sz="2133">
                <a:solidFill>
                  <a:schemeClr val="tx1">
                    <a:lumMod val="60000"/>
                    <a:lumOff val="40000"/>
                  </a:schemeClr>
                </a:solidFill>
              </a:defRPr>
            </a:lvl4pPr>
            <a:lvl5pPr marL="1828754" indent="0">
              <a:buFontTx/>
              <a:buNone/>
              <a:defRPr sz="2133">
                <a:solidFill>
                  <a:schemeClr val="tx1">
                    <a:lumMod val="60000"/>
                    <a:lumOff val="40000"/>
                  </a:schemeClr>
                </a:solidFill>
              </a:defRPr>
            </a:lvl5pPr>
          </a:lstStyle>
          <a:p>
            <a:pPr lvl="0"/>
            <a:r>
              <a:rPr lang="en-US"/>
              <a:t>Name</a:t>
            </a:r>
          </a:p>
        </p:txBody>
      </p:sp>
      <p:sp>
        <p:nvSpPr>
          <p:cNvPr id="12" name="Text Placeholder 10">
            <a:extLst>
              <a:ext uri="{FF2B5EF4-FFF2-40B4-BE49-F238E27FC236}">
                <a16:creationId xmlns:a16="http://schemas.microsoft.com/office/drawing/2014/main" id="{A8D660F7-AEBF-F84F-9AD7-170E3FD25B91}"/>
              </a:ext>
            </a:extLst>
          </p:cNvPr>
          <p:cNvSpPr>
            <a:spLocks noGrp="1"/>
          </p:cNvSpPr>
          <p:nvPr>
            <p:ph type="body" sz="quarter" idx="14" hasCustomPrompt="1"/>
          </p:nvPr>
        </p:nvSpPr>
        <p:spPr>
          <a:xfrm>
            <a:off x="660400" y="5099110"/>
            <a:ext cx="4929909" cy="268940"/>
          </a:xfrm>
        </p:spPr>
        <p:txBody>
          <a:bodyPr tIns="0" bIns="0">
            <a:noAutofit/>
          </a:bodyPr>
          <a:lstStyle>
            <a:lvl1pPr marL="0" indent="0">
              <a:spcBef>
                <a:spcPts val="0"/>
              </a:spcBef>
              <a:buFontTx/>
              <a:buNone/>
              <a:defRPr sz="1867" b="0" baseline="0">
                <a:solidFill>
                  <a:schemeClr val="tx1">
                    <a:lumMod val="20000"/>
                    <a:lumOff val="80000"/>
                  </a:schemeClr>
                </a:solidFill>
              </a:defRPr>
            </a:lvl1pPr>
            <a:lvl2pPr marL="457189" indent="0">
              <a:buFontTx/>
              <a:buNone/>
              <a:defRPr sz="2133">
                <a:solidFill>
                  <a:schemeClr val="tx1">
                    <a:lumMod val="60000"/>
                    <a:lumOff val="40000"/>
                  </a:schemeClr>
                </a:solidFill>
              </a:defRPr>
            </a:lvl2pPr>
            <a:lvl3pPr marL="914377" indent="0">
              <a:buFontTx/>
              <a:buNone/>
              <a:defRPr sz="2133">
                <a:solidFill>
                  <a:schemeClr val="tx1">
                    <a:lumMod val="60000"/>
                    <a:lumOff val="40000"/>
                  </a:schemeClr>
                </a:solidFill>
              </a:defRPr>
            </a:lvl3pPr>
            <a:lvl4pPr marL="1371566" indent="0">
              <a:buFontTx/>
              <a:buNone/>
              <a:defRPr sz="2133">
                <a:solidFill>
                  <a:schemeClr val="tx1">
                    <a:lumMod val="60000"/>
                    <a:lumOff val="40000"/>
                  </a:schemeClr>
                </a:solidFill>
              </a:defRPr>
            </a:lvl4pPr>
            <a:lvl5pPr marL="1828754" indent="0">
              <a:buFontTx/>
              <a:buNone/>
              <a:defRPr sz="2133">
                <a:solidFill>
                  <a:schemeClr val="tx1">
                    <a:lumMod val="60000"/>
                    <a:lumOff val="40000"/>
                  </a:schemeClr>
                </a:solidFill>
              </a:defRPr>
            </a:lvl5pPr>
          </a:lstStyle>
          <a:p>
            <a:pPr lvl="0"/>
            <a:r>
              <a:rPr lang="en-US"/>
              <a:t>Job Title</a:t>
            </a:r>
          </a:p>
        </p:txBody>
      </p:sp>
      <p:pic>
        <p:nvPicPr>
          <p:cNvPr id="14" name="Picture 13">
            <a:extLst>
              <a:ext uri="{FF2B5EF4-FFF2-40B4-BE49-F238E27FC236}">
                <a16:creationId xmlns:a16="http://schemas.microsoft.com/office/drawing/2014/main" id="{373E17DC-57B0-40DE-9A2C-E4A969AFF5C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9996" r="16516" b="18008"/>
          <a:stretch/>
        </p:blipFill>
        <p:spPr>
          <a:xfrm>
            <a:off x="5859600" y="0"/>
            <a:ext cx="6332400" cy="6858000"/>
          </a:xfrm>
          <a:prstGeom prst="rect">
            <a:avLst/>
          </a:prstGeom>
        </p:spPr>
      </p:pic>
    </p:spTree>
    <p:extLst>
      <p:ext uri="{BB962C8B-B14F-4D97-AF65-F5344CB8AC3E}">
        <p14:creationId xmlns:p14="http://schemas.microsoft.com/office/powerpoint/2010/main" val="31174871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Sub Only w/ Ima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660766" y="6358103"/>
            <a:ext cx="1551015" cy="193608"/>
          </a:xfrm>
          <a:prstGeom prst="rect">
            <a:avLst/>
          </a:prstGeom>
        </p:spPr>
      </p:pic>
      <p:sp>
        <p:nvSpPr>
          <p:cNvPr id="6" name="Picture Placeholder 3">
            <a:extLst>
              <a:ext uri="{FF2B5EF4-FFF2-40B4-BE49-F238E27FC236}">
                <a16:creationId xmlns:a16="http://schemas.microsoft.com/office/drawing/2014/main" id="{FE5F67C3-640D-4740-AA2B-707DBF50B790}"/>
              </a:ext>
            </a:extLst>
          </p:cNvPr>
          <p:cNvSpPr>
            <a:spLocks noGrp="1"/>
          </p:cNvSpPr>
          <p:nvPr>
            <p:ph type="pic" sz="quarter" idx="12"/>
          </p:nvPr>
        </p:nvSpPr>
        <p:spPr>
          <a:xfrm>
            <a:off x="0" y="1600200"/>
            <a:ext cx="12192000" cy="5257800"/>
          </a:xfrm>
          <a:solidFill>
            <a:schemeClr val="tx1">
              <a:lumMod val="50000"/>
            </a:schemeClr>
          </a:solidFill>
        </p:spPr>
        <p:txBody>
          <a:bodyPr tIns="457200">
            <a:normAutofit/>
          </a:bodyPr>
          <a:lstStyle>
            <a:lvl1pPr marL="0" indent="0" algn="ctr">
              <a:buFontTx/>
              <a:buNone/>
              <a:defRPr sz="2133">
                <a:solidFill>
                  <a:schemeClr val="tx1">
                    <a:lumMod val="20000"/>
                    <a:lumOff val="80000"/>
                  </a:schemeClr>
                </a:solidFill>
              </a:defRPr>
            </a:lvl1pPr>
          </a:lstStyle>
          <a:p>
            <a:r>
              <a:rPr lang="en-US"/>
              <a:t>Click icon to add picture</a:t>
            </a:r>
          </a:p>
        </p:txBody>
      </p:sp>
      <p:sp>
        <p:nvSpPr>
          <p:cNvPr id="2" name="Title 1"/>
          <p:cNvSpPr>
            <a:spLocks noGrp="1"/>
          </p:cNvSpPr>
          <p:nvPr>
            <p:ph type="title" hasCustomPrompt="1"/>
          </p:nvPr>
        </p:nvSpPr>
        <p:spPr>
          <a:xfrm>
            <a:off x="672393" y="366185"/>
            <a:ext cx="10808407" cy="684281"/>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Slide Number Placeholder 5"/>
          <p:cNvSpPr txBox="1">
            <a:spLocks/>
          </p:cNvSpPr>
          <p:nvPr userDrawn="1"/>
        </p:nvSpPr>
        <p:spPr>
          <a:xfrm>
            <a:off x="11442447" y="6339418"/>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
        <p:nvSpPr>
          <p:cNvPr id="11" name="Text Placeholder 10"/>
          <p:cNvSpPr>
            <a:spLocks noGrp="1"/>
          </p:cNvSpPr>
          <p:nvPr>
            <p:ph type="body" sz="quarter" idx="11"/>
          </p:nvPr>
        </p:nvSpPr>
        <p:spPr>
          <a:xfrm>
            <a:off x="672393" y="1050467"/>
            <a:ext cx="10808407" cy="324883"/>
          </a:xfrm>
        </p:spPr>
        <p:txBody>
          <a:bodyPr tIns="0" bIns="0">
            <a:noAutofit/>
          </a:bodyPr>
          <a:lstStyle>
            <a:lvl1pPr marL="0" indent="0">
              <a:spcBef>
                <a:spcPts val="0"/>
              </a:spcBef>
              <a:buFontTx/>
              <a:buNone/>
              <a:defRPr sz="2667">
                <a:solidFill>
                  <a:schemeClr val="accent5"/>
                </a:solidFill>
              </a:defRPr>
            </a:lvl1pPr>
            <a:lvl2pPr marL="457189" indent="0">
              <a:buFontTx/>
              <a:buNone/>
              <a:defRPr sz="2133">
                <a:solidFill>
                  <a:schemeClr val="tx1">
                    <a:lumMod val="60000"/>
                    <a:lumOff val="40000"/>
                  </a:schemeClr>
                </a:solidFill>
              </a:defRPr>
            </a:lvl2pPr>
            <a:lvl3pPr marL="914377" indent="0">
              <a:buFontTx/>
              <a:buNone/>
              <a:defRPr sz="2133">
                <a:solidFill>
                  <a:schemeClr val="tx1">
                    <a:lumMod val="60000"/>
                    <a:lumOff val="40000"/>
                  </a:schemeClr>
                </a:solidFill>
              </a:defRPr>
            </a:lvl3pPr>
            <a:lvl4pPr marL="1371566" indent="0">
              <a:buFontTx/>
              <a:buNone/>
              <a:defRPr sz="2133">
                <a:solidFill>
                  <a:schemeClr val="tx1">
                    <a:lumMod val="60000"/>
                    <a:lumOff val="40000"/>
                  </a:schemeClr>
                </a:solidFill>
              </a:defRPr>
            </a:lvl4pPr>
            <a:lvl5pPr marL="1828754" indent="0">
              <a:buFontTx/>
              <a:buNone/>
              <a:defRPr sz="2133">
                <a:solidFill>
                  <a:schemeClr val="tx1">
                    <a:lumMod val="60000"/>
                    <a:lumOff val="40000"/>
                  </a:schemeClr>
                </a:solidFill>
              </a:defRPr>
            </a:lvl5pPr>
          </a:lstStyle>
          <a:p>
            <a:pPr lvl="0"/>
            <a:r>
              <a:rPr lang="en-US"/>
              <a:t>Edit Master text styles</a:t>
            </a:r>
          </a:p>
        </p:txBody>
      </p:sp>
    </p:spTree>
    <p:extLst>
      <p:ext uri="{BB962C8B-B14F-4D97-AF65-F5344CB8AC3E}">
        <p14:creationId xmlns:p14="http://schemas.microsoft.com/office/powerpoint/2010/main" val="16480777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w/ Ima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660766" y="6358103"/>
            <a:ext cx="1551015" cy="193608"/>
          </a:xfrm>
          <a:prstGeom prst="rect">
            <a:avLst/>
          </a:prstGeom>
        </p:spPr>
      </p:pic>
      <p:sp>
        <p:nvSpPr>
          <p:cNvPr id="5" name="Picture Placeholder 3">
            <a:extLst>
              <a:ext uri="{FF2B5EF4-FFF2-40B4-BE49-F238E27FC236}">
                <a16:creationId xmlns:a16="http://schemas.microsoft.com/office/drawing/2014/main" id="{3FD1B140-E768-9349-BB52-F77A0C5FBDB2}"/>
              </a:ext>
            </a:extLst>
          </p:cNvPr>
          <p:cNvSpPr>
            <a:spLocks noGrp="1"/>
          </p:cNvSpPr>
          <p:nvPr>
            <p:ph type="pic" sz="quarter" idx="12"/>
          </p:nvPr>
        </p:nvSpPr>
        <p:spPr>
          <a:xfrm>
            <a:off x="0" y="1184565"/>
            <a:ext cx="12192000" cy="5673436"/>
          </a:xfrm>
          <a:solidFill>
            <a:schemeClr val="tx1">
              <a:lumMod val="50000"/>
            </a:schemeClr>
          </a:solidFill>
        </p:spPr>
        <p:txBody>
          <a:bodyPr tIns="457200">
            <a:normAutofit/>
          </a:bodyPr>
          <a:lstStyle>
            <a:lvl1pPr marL="0" indent="0" algn="ctr">
              <a:buFontTx/>
              <a:buNone/>
              <a:defRPr sz="2133">
                <a:solidFill>
                  <a:schemeClr val="tx1">
                    <a:lumMod val="20000"/>
                    <a:lumOff val="80000"/>
                  </a:schemeClr>
                </a:solidFill>
              </a:defRPr>
            </a:lvl1pPr>
          </a:lstStyle>
          <a:p>
            <a:r>
              <a:rPr lang="en-US"/>
              <a:t>Click icon to add picture</a:t>
            </a:r>
          </a:p>
        </p:txBody>
      </p:sp>
      <p:sp>
        <p:nvSpPr>
          <p:cNvPr id="2" name="Title 1"/>
          <p:cNvSpPr>
            <a:spLocks noGrp="1"/>
          </p:cNvSpPr>
          <p:nvPr>
            <p:ph type="title" hasCustomPrompt="1"/>
          </p:nvPr>
        </p:nvSpPr>
        <p:spPr>
          <a:xfrm>
            <a:off x="672393" y="366185"/>
            <a:ext cx="10808407" cy="684281"/>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Slide Number Placeholder 5"/>
          <p:cNvSpPr txBox="1">
            <a:spLocks/>
          </p:cNvSpPr>
          <p:nvPr userDrawn="1"/>
        </p:nvSpPr>
        <p:spPr>
          <a:xfrm>
            <a:off x="11442447" y="6339418"/>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Tree>
    <p:extLst>
      <p:ext uri="{BB962C8B-B14F-4D97-AF65-F5344CB8AC3E}">
        <p14:creationId xmlns:p14="http://schemas.microsoft.com/office/powerpoint/2010/main" val="15359153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ull Bleed Image Only">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660766" y="6358103"/>
            <a:ext cx="1551015" cy="193608"/>
          </a:xfrm>
          <a:prstGeom prst="rect">
            <a:avLst/>
          </a:prstGeom>
        </p:spPr>
      </p:pic>
      <p:sp>
        <p:nvSpPr>
          <p:cNvPr id="4" name="Picture Placeholder 3">
            <a:extLst>
              <a:ext uri="{FF2B5EF4-FFF2-40B4-BE49-F238E27FC236}">
                <a16:creationId xmlns:a16="http://schemas.microsoft.com/office/drawing/2014/main" id="{079A4FE8-5BBD-5144-B80B-83166EEC7B19}"/>
              </a:ext>
            </a:extLst>
          </p:cNvPr>
          <p:cNvSpPr>
            <a:spLocks noGrp="1"/>
          </p:cNvSpPr>
          <p:nvPr>
            <p:ph type="pic" sz="quarter" idx="12"/>
          </p:nvPr>
        </p:nvSpPr>
        <p:spPr>
          <a:xfrm>
            <a:off x="0" y="0"/>
            <a:ext cx="12192000" cy="6858000"/>
          </a:xfrm>
          <a:solidFill>
            <a:schemeClr val="tx1">
              <a:lumMod val="50000"/>
            </a:schemeClr>
          </a:solidFill>
        </p:spPr>
        <p:txBody>
          <a:bodyPr tIns="457200">
            <a:normAutofit/>
          </a:bodyPr>
          <a:lstStyle>
            <a:lvl1pPr marL="0" indent="0" algn="ctr">
              <a:buFontTx/>
              <a:buNone/>
              <a:defRPr sz="2133">
                <a:solidFill>
                  <a:schemeClr val="tx1">
                    <a:lumMod val="20000"/>
                    <a:lumOff val="80000"/>
                  </a:schemeClr>
                </a:solidFill>
              </a:defRPr>
            </a:lvl1pPr>
          </a:lstStyle>
          <a:p>
            <a:r>
              <a:rPr lang="en-US"/>
              <a:t>Click icon to add picture</a:t>
            </a:r>
          </a:p>
        </p:txBody>
      </p:sp>
      <p:sp>
        <p:nvSpPr>
          <p:cNvPr id="8" name="Slide Number Placeholder 5"/>
          <p:cNvSpPr txBox="1">
            <a:spLocks/>
          </p:cNvSpPr>
          <p:nvPr userDrawn="1"/>
        </p:nvSpPr>
        <p:spPr>
          <a:xfrm>
            <a:off x="11442447" y="6339418"/>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Tree>
    <p:extLst>
      <p:ext uri="{BB962C8B-B14F-4D97-AF65-F5344CB8AC3E}">
        <p14:creationId xmlns:p14="http://schemas.microsoft.com/office/powerpoint/2010/main" val="34619378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Photo + Content (bullets)">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0" y="0"/>
            <a:ext cx="6079067" cy="6858000"/>
          </a:xfrm>
          <a:solidFill>
            <a:schemeClr val="tx1">
              <a:lumMod val="50000"/>
            </a:schemeClr>
          </a:solidFill>
        </p:spPr>
        <p:txBody>
          <a:bodyPr tIns="457200">
            <a:normAutofit/>
          </a:bodyPr>
          <a:lstStyle>
            <a:lvl1pPr marL="0" indent="0" algn="ctr">
              <a:buFontTx/>
              <a:buNone/>
              <a:defRPr sz="2133">
                <a:solidFill>
                  <a:schemeClr val="tx1">
                    <a:lumMod val="20000"/>
                    <a:lumOff val="80000"/>
                  </a:schemeClr>
                </a:solidFill>
              </a:defRPr>
            </a:lvl1pPr>
          </a:lstStyle>
          <a:p>
            <a:r>
              <a:rPr lang="en-US"/>
              <a:t>Click icon to add picture</a:t>
            </a:r>
          </a:p>
        </p:txBody>
      </p:sp>
      <p:sp>
        <p:nvSpPr>
          <p:cNvPr id="14" name="Slide Number Placeholder 5"/>
          <p:cNvSpPr txBox="1">
            <a:spLocks/>
          </p:cNvSpPr>
          <p:nvPr userDrawn="1"/>
        </p:nvSpPr>
        <p:spPr>
          <a:xfrm>
            <a:off x="11442447" y="6339418"/>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
        <p:nvSpPr>
          <p:cNvPr id="13" name="Title 1"/>
          <p:cNvSpPr>
            <a:spLocks noGrp="1"/>
          </p:cNvSpPr>
          <p:nvPr>
            <p:ph type="title" hasCustomPrompt="1"/>
          </p:nvPr>
        </p:nvSpPr>
        <p:spPr>
          <a:xfrm>
            <a:off x="6599665" y="366186"/>
            <a:ext cx="5206200" cy="1043020"/>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Text Placeholder 10"/>
          <p:cNvSpPr>
            <a:spLocks noGrp="1"/>
          </p:cNvSpPr>
          <p:nvPr>
            <p:ph type="body" sz="quarter" idx="15"/>
          </p:nvPr>
        </p:nvSpPr>
        <p:spPr>
          <a:xfrm>
            <a:off x="6599665" y="1492712"/>
            <a:ext cx="5206200" cy="324883"/>
          </a:xfrm>
        </p:spPr>
        <p:txBody>
          <a:bodyPr tIns="0" bIns="0">
            <a:noAutofit/>
          </a:bodyPr>
          <a:lstStyle>
            <a:lvl1pPr marL="0" indent="0">
              <a:spcBef>
                <a:spcPts val="0"/>
              </a:spcBef>
              <a:buFontTx/>
              <a:buNone/>
              <a:defRPr sz="2667">
                <a:solidFill>
                  <a:schemeClr val="accent5"/>
                </a:solidFill>
              </a:defRPr>
            </a:lvl1pPr>
            <a:lvl2pPr marL="457189" indent="0">
              <a:buFontTx/>
              <a:buNone/>
              <a:defRPr sz="2133">
                <a:solidFill>
                  <a:schemeClr val="tx1">
                    <a:lumMod val="60000"/>
                    <a:lumOff val="40000"/>
                  </a:schemeClr>
                </a:solidFill>
              </a:defRPr>
            </a:lvl2pPr>
            <a:lvl3pPr marL="914377" indent="0">
              <a:buFontTx/>
              <a:buNone/>
              <a:defRPr sz="2133">
                <a:solidFill>
                  <a:schemeClr val="tx1">
                    <a:lumMod val="60000"/>
                    <a:lumOff val="40000"/>
                  </a:schemeClr>
                </a:solidFill>
              </a:defRPr>
            </a:lvl3pPr>
            <a:lvl4pPr marL="1371566" indent="0">
              <a:buFontTx/>
              <a:buNone/>
              <a:defRPr sz="2133">
                <a:solidFill>
                  <a:schemeClr val="tx1">
                    <a:lumMod val="60000"/>
                    <a:lumOff val="40000"/>
                  </a:schemeClr>
                </a:solidFill>
              </a:defRPr>
            </a:lvl4pPr>
            <a:lvl5pPr marL="1828754" indent="0">
              <a:buFontTx/>
              <a:buNone/>
              <a:defRPr sz="2133">
                <a:solidFill>
                  <a:schemeClr val="tx1">
                    <a:lumMod val="60000"/>
                    <a:lumOff val="40000"/>
                  </a:schemeClr>
                </a:solidFill>
              </a:defRPr>
            </a:lvl5pPr>
          </a:lstStyle>
          <a:p>
            <a:pPr lvl="0"/>
            <a:r>
              <a:rPr lang="en-US"/>
              <a:t>Edit Master text styles</a:t>
            </a:r>
          </a:p>
        </p:txBody>
      </p:sp>
      <p:sp>
        <p:nvSpPr>
          <p:cNvPr id="10" name="Text Placeholder 5"/>
          <p:cNvSpPr>
            <a:spLocks noGrp="1"/>
          </p:cNvSpPr>
          <p:nvPr>
            <p:ph type="body" sz="quarter" idx="16"/>
          </p:nvPr>
        </p:nvSpPr>
        <p:spPr>
          <a:xfrm>
            <a:off x="6603275" y="2090379"/>
            <a:ext cx="5218192" cy="3837285"/>
          </a:xfrm>
        </p:spPr>
        <p:txBody>
          <a:bodyPr tIns="0" bIns="0">
            <a:noAutofit/>
          </a:bodyPr>
          <a:lstStyle>
            <a:lvl1pPr marL="228594" indent="-228594">
              <a:buClr>
                <a:schemeClr val="accent5"/>
              </a:buClr>
              <a:buFont typeface="Arial" charset="0"/>
              <a:buChar char="•"/>
              <a:defRPr sz="2667">
                <a:solidFill>
                  <a:schemeClr val="tx1"/>
                </a:solidFill>
              </a:defRPr>
            </a:lvl1pPr>
            <a:lvl2pPr marL="685783" indent="-228594">
              <a:buClr>
                <a:schemeClr val="tx1">
                  <a:lumMod val="60000"/>
                  <a:lumOff val="40000"/>
                </a:schemeClr>
              </a:buClr>
              <a:buFont typeface="Helvetica" charset="0"/>
              <a:buChar char="-"/>
              <a:defRPr sz="2400">
                <a:solidFill>
                  <a:schemeClr val="tx1"/>
                </a:solidFill>
              </a:defRPr>
            </a:lvl2pPr>
            <a:lvl3pPr marL="918610" indent="-152396">
              <a:buClr>
                <a:schemeClr val="tx1">
                  <a:lumMod val="60000"/>
                  <a:lumOff val="40000"/>
                </a:schemeClr>
              </a:buClr>
              <a:buSzPct val="70000"/>
              <a:buFont typeface="Arial" charset="0"/>
              <a:buChar char="•"/>
              <a:tabLst/>
              <a:defRPr sz="2133" baseline="0">
                <a:solidFill>
                  <a:schemeClr val="tx1"/>
                </a:solidFill>
              </a:defRPr>
            </a:lvl3pPr>
            <a:lvl4pPr marL="1221287" indent="-150280">
              <a:buClr>
                <a:schemeClr val="tx1">
                  <a:lumMod val="60000"/>
                  <a:lumOff val="40000"/>
                </a:schemeClr>
              </a:buClr>
              <a:buSzPct val="70000"/>
              <a:buFont typeface="Arial" charset="0"/>
              <a:buChar char="•"/>
              <a:tabLst/>
              <a:defRPr sz="2133">
                <a:solidFill>
                  <a:schemeClr val="tx1"/>
                </a:solidFill>
              </a:defRPr>
            </a:lvl4pPr>
            <a:lvl5pPr marL="1526079" indent="-154513">
              <a:buClr>
                <a:schemeClr val="tx1">
                  <a:lumMod val="60000"/>
                  <a:lumOff val="40000"/>
                </a:schemeClr>
              </a:buClr>
              <a:buSzPct val="70000"/>
              <a:buFont typeface="Arial" charset="0"/>
              <a:buChar char="•"/>
              <a:tabLst/>
              <a:defRPr sz="2133">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80541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Photo + Content (desc)">
    <p:spTree>
      <p:nvGrpSpPr>
        <p:cNvPr id="1" name=""/>
        <p:cNvGrpSpPr/>
        <p:nvPr/>
      </p:nvGrpSpPr>
      <p:grpSpPr>
        <a:xfrm>
          <a:off x="0" y="0"/>
          <a:ext cx="0" cy="0"/>
          <a:chOff x="0" y="0"/>
          <a:chExt cx="0" cy="0"/>
        </a:xfrm>
      </p:grpSpPr>
      <p:sp>
        <p:nvSpPr>
          <p:cNvPr id="12" name="Text Placeholder 5"/>
          <p:cNvSpPr>
            <a:spLocks noGrp="1"/>
          </p:cNvSpPr>
          <p:nvPr>
            <p:ph type="body" sz="quarter" idx="13"/>
          </p:nvPr>
        </p:nvSpPr>
        <p:spPr>
          <a:xfrm>
            <a:off x="6601365" y="2081998"/>
            <a:ext cx="5218192" cy="3845665"/>
          </a:xfrm>
        </p:spPr>
        <p:txBody>
          <a:bodyPr tIns="0" bIns="0">
            <a:noAutofit/>
          </a:bodyPr>
          <a:lstStyle>
            <a:lvl1pPr marL="0" indent="0">
              <a:buClr>
                <a:schemeClr val="accent5"/>
              </a:buClr>
              <a:buFontTx/>
              <a:buNone/>
              <a:defRPr sz="2667" b="1">
                <a:solidFill>
                  <a:schemeClr val="accent5"/>
                </a:solidFill>
              </a:defRPr>
            </a:lvl1pPr>
            <a:lvl2pPr marL="6351" indent="0">
              <a:buClr>
                <a:schemeClr val="accent5"/>
              </a:buClr>
              <a:buFontTx/>
              <a:buNone/>
              <a:tabLst/>
              <a:defRPr sz="2400">
                <a:solidFill>
                  <a:schemeClr val="tx1"/>
                </a:solidFill>
              </a:defRPr>
            </a:lvl2pPr>
            <a:lvl3pPr marL="914377" indent="0">
              <a:buClr>
                <a:schemeClr val="accent5"/>
              </a:buClr>
              <a:buFontTx/>
              <a:buNone/>
              <a:tabLst/>
              <a:defRPr sz="1867">
                <a:solidFill>
                  <a:schemeClr val="tx1">
                    <a:lumMod val="60000"/>
                    <a:lumOff val="40000"/>
                  </a:schemeClr>
                </a:solidFill>
              </a:defRPr>
            </a:lvl3pPr>
            <a:lvl4pPr marL="1371566" indent="0">
              <a:buClr>
                <a:schemeClr val="accent5"/>
              </a:buClr>
              <a:buFontTx/>
              <a:buNone/>
              <a:defRPr sz="1467">
                <a:solidFill>
                  <a:schemeClr val="tx1">
                    <a:lumMod val="60000"/>
                    <a:lumOff val="40000"/>
                  </a:schemeClr>
                </a:solidFill>
              </a:defRPr>
            </a:lvl4pPr>
            <a:lvl5pPr marL="1828754" indent="0">
              <a:buClr>
                <a:schemeClr val="accent5"/>
              </a:buClr>
              <a:buFontTx/>
              <a:buNone/>
              <a:defRPr sz="1467">
                <a:solidFill>
                  <a:schemeClr val="tx1">
                    <a:lumMod val="60000"/>
                    <a:lumOff val="40000"/>
                  </a:schemeClr>
                </a:solidFill>
              </a:defRPr>
            </a:lvl5pPr>
          </a:lstStyle>
          <a:p>
            <a:pPr lvl="0"/>
            <a:r>
              <a:rPr lang="en-US"/>
              <a:t>Edit Master text styles</a:t>
            </a:r>
          </a:p>
          <a:p>
            <a:pPr lvl="1"/>
            <a:r>
              <a:rPr lang="en-US"/>
              <a:t>Second level</a:t>
            </a:r>
          </a:p>
        </p:txBody>
      </p:sp>
      <p:sp>
        <p:nvSpPr>
          <p:cNvPr id="4" name="Picture Placeholder 3"/>
          <p:cNvSpPr>
            <a:spLocks noGrp="1"/>
          </p:cNvSpPr>
          <p:nvPr>
            <p:ph type="pic" sz="quarter" idx="12"/>
          </p:nvPr>
        </p:nvSpPr>
        <p:spPr>
          <a:xfrm>
            <a:off x="0" y="0"/>
            <a:ext cx="6079067" cy="6858000"/>
          </a:xfrm>
          <a:solidFill>
            <a:schemeClr val="tx1">
              <a:lumMod val="50000"/>
            </a:schemeClr>
          </a:solidFill>
        </p:spPr>
        <p:txBody>
          <a:bodyPr tIns="457200">
            <a:normAutofit/>
          </a:bodyPr>
          <a:lstStyle>
            <a:lvl1pPr marL="0" indent="0" algn="ctr">
              <a:buFontTx/>
              <a:buNone/>
              <a:defRPr sz="2133">
                <a:solidFill>
                  <a:schemeClr val="tx1">
                    <a:lumMod val="20000"/>
                    <a:lumOff val="80000"/>
                  </a:schemeClr>
                </a:solidFill>
              </a:defRPr>
            </a:lvl1pPr>
          </a:lstStyle>
          <a:p>
            <a:r>
              <a:rPr lang="en-US"/>
              <a:t>Click icon to add picture</a:t>
            </a:r>
          </a:p>
        </p:txBody>
      </p:sp>
      <p:sp>
        <p:nvSpPr>
          <p:cNvPr id="14" name="Slide Number Placeholder 5"/>
          <p:cNvSpPr txBox="1">
            <a:spLocks/>
          </p:cNvSpPr>
          <p:nvPr userDrawn="1"/>
        </p:nvSpPr>
        <p:spPr>
          <a:xfrm>
            <a:off x="11442447" y="6339418"/>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
        <p:nvSpPr>
          <p:cNvPr id="10" name="Title 1"/>
          <p:cNvSpPr>
            <a:spLocks noGrp="1"/>
          </p:cNvSpPr>
          <p:nvPr>
            <p:ph type="title" hasCustomPrompt="1"/>
          </p:nvPr>
        </p:nvSpPr>
        <p:spPr>
          <a:xfrm>
            <a:off x="6599665" y="366186"/>
            <a:ext cx="5206200" cy="1043020"/>
          </a:xfrm>
        </p:spPr>
        <p:txBody>
          <a:bodyPr/>
          <a:lstStyle>
            <a:lvl1pPr>
              <a:lnSpc>
                <a:spcPct val="90000"/>
              </a:lnSpc>
              <a:defRPr sz="3733" b="1" cap="none" baseline="0">
                <a:solidFill>
                  <a:schemeClr val="tx1"/>
                </a:solidFill>
              </a:defRPr>
            </a:lvl1pPr>
          </a:lstStyle>
          <a:p>
            <a:r>
              <a:rPr lang="en-US"/>
              <a:t>Click to edit master title style</a:t>
            </a:r>
          </a:p>
        </p:txBody>
      </p:sp>
      <p:sp>
        <p:nvSpPr>
          <p:cNvPr id="15" name="Text Placeholder 10"/>
          <p:cNvSpPr>
            <a:spLocks noGrp="1"/>
          </p:cNvSpPr>
          <p:nvPr>
            <p:ph type="body" sz="quarter" idx="15"/>
          </p:nvPr>
        </p:nvSpPr>
        <p:spPr>
          <a:xfrm>
            <a:off x="6599665" y="1492712"/>
            <a:ext cx="5206200" cy="324883"/>
          </a:xfrm>
        </p:spPr>
        <p:txBody>
          <a:bodyPr tIns="0" bIns="0">
            <a:noAutofit/>
          </a:bodyPr>
          <a:lstStyle>
            <a:lvl1pPr marL="0" indent="0">
              <a:spcBef>
                <a:spcPts val="0"/>
              </a:spcBef>
              <a:buFontTx/>
              <a:buNone/>
              <a:defRPr sz="2667">
                <a:solidFill>
                  <a:schemeClr val="accent5"/>
                </a:solidFill>
              </a:defRPr>
            </a:lvl1pPr>
            <a:lvl2pPr marL="457189" indent="0">
              <a:buFontTx/>
              <a:buNone/>
              <a:defRPr sz="2133">
                <a:solidFill>
                  <a:schemeClr val="tx1">
                    <a:lumMod val="60000"/>
                    <a:lumOff val="40000"/>
                  </a:schemeClr>
                </a:solidFill>
              </a:defRPr>
            </a:lvl2pPr>
            <a:lvl3pPr marL="914377" indent="0">
              <a:buFontTx/>
              <a:buNone/>
              <a:defRPr sz="2133">
                <a:solidFill>
                  <a:schemeClr val="tx1">
                    <a:lumMod val="60000"/>
                    <a:lumOff val="40000"/>
                  </a:schemeClr>
                </a:solidFill>
              </a:defRPr>
            </a:lvl3pPr>
            <a:lvl4pPr marL="1371566" indent="0">
              <a:buFontTx/>
              <a:buNone/>
              <a:defRPr sz="2133">
                <a:solidFill>
                  <a:schemeClr val="tx1">
                    <a:lumMod val="60000"/>
                    <a:lumOff val="40000"/>
                  </a:schemeClr>
                </a:solidFill>
              </a:defRPr>
            </a:lvl4pPr>
            <a:lvl5pPr marL="1828754" indent="0">
              <a:buFontTx/>
              <a:buNone/>
              <a:defRPr sz="2133">
                <a:solidFill>
                  <a:schemeClr val="tx1">
                    <a:lumMod val="60000"/>
                    <a:lumOff val="40000"/>
                  </a:schemeClr>
                </a:solidFill>
              </a:defRPr>
            </a:lvl5pPr>
          </a:lstStyle>
          <a:p>
            <a:pPr lvl="0"/>
            <a:r>
              <a:rPr lang="en-US"/>
              <a:t>Edit Master text styles</a:t>
            </a:r>
          </a:p>
        </p:txBody>
      </p:sp>
    </p:spTree>
    <p:extLst>
      <p:ext uri="{BB962C8B-B14F-4D97-AF65-F5344CB8AC3E}">
        <p14:creationId xmlns:p14="http://schemas.microsoft.com/office/powerpoint/2010/main" val="5569363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tep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2393" y="366185"/>
            <a:ext cx="10808407" cy="684280"/>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Slide Number Placeholder 5"/>
          <p:cNvSpPr txBox="1">
            <a:spLocks/>
          </p:cNvSpPr>
          <p:nvPr userDrawn="1"/>
        </p:nvSpPr>
        <p:spPr>
          <a:xfrm>
            <a:off x="11442447" y="6339418"/>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
        <p:nvSpPr>
          <p:cNvPr id="9" name="Text Placeholder 5"/>
          <p:cNvSpPr>
            <a:spLocks noGrp="1"/>
          </p:cNvSpPr>
          <p:nvPr>
            <p:ph type="body" sz="quarter" idx="10"/>
          </p:nvPr>
        </p:nvSpPr>
        <p:spPr>
          <a:xfrm>
            <a:off x="778781" y="4576675"/>
            <a:ext cx="2008176" cy="992992"/>
          </a:xfrm>
        </p:spPr>
        <p:txBody>
          <a:bodyPr tIns="0" bIns="0">
            <a:noAutofit/>
          </a:bodyPr>
          <a:lstStyle>
            <a:lvl1pPr marL="0" indent="0" algn="ctr">
              <a:buFontTx/>
              <a:buNone/>
              <a:defRPr sz="2133">
                <a:solidFill>
                  <a:schemeClr val="tx1"/>
                </a:solidFill>
              </a:defRPr>
            </a:lvl1pPr>
            <a:lvl2pPr marL="457189" indent="0" algn="ctr">
              <a:buFontTx/>
              <a:buNone/>
              <a:defRPr/>
            </a:lvl2pPr>
            <a:lvl3pPr marL="914377" indent="0" algn="ctr">
              <a:buFontTx/>
              <a:buNone/>
              <a:defRPr/>
            </a:lvl3pPr>
            <a:lvl4pPr marL="1371566" indent="0" algn="ctr">
              <a:buFontTx/>
              <a:buNone/>
              <a:defRPr/>
            </a:lvl4pPr>
            <a:lvl5pPr marL="1828754" indent="0" algn="ctr">
              <a:buFontTx/>
              <a:buNone/>
              <a:defRPr/>
            </a:lvl5pPr>
          </a:lstStyle>
          <a:p>
            <a:pPr lvl="0"/>
            <a:r>
              <a:rPr lang="en-US"/>
              <a:t>Edit Master text styles</a:t>
            </a:r>
          </a:p>
        </p:txBody>
      </p:sp>
      <p:sp>
        <p:nvSpPr>
          <p:cNvPr id="21" name="Text Placeholder 5"/>
          <p:cNvSpPr>
            <a:spLocks noGrp="1"/>
          </p:cNvSpPr>
          <p:nvPr>
            <p:ph type="body" sz="quarter" idx="19"/>
          </p:nvPr>
        </p:nvSpPr>
        <p:spPr>
          <a:xfrm>
            <a:off x="778781" y="4267700"/>
            <a:ext cx="2008176" cy="308976"/>
          </a:xfrm>
        </p:spPr>
        <p:txBody>
          <a:bodyPr tIns="0" bIns="0">
            <a:noAutofit/>
          </a:bodyPr>
          <a:lstStyle>
            <a:lvl1pPr marL="0" indent="0" algn="ctr">
              <a:buFontTx/>
              <a:buNone/>
              <a:defRPr sz="2400" b="1">
                <a:solidFill>
                  <a:schemeClr val="tx1"/>
                </a:solidFill>
              </a:defRPr>
            </a:lvl1pPr>
            <a:lvl2pPr marL="457189" indent="0" algn="ctr">
              <a:buFontTx/>
              <a:buNone/>
              <a:defRPr/>
            </a:lvl2pPr>
            <a:lvl3pPr marL="914377" indent="0" algn="ctr">
              <a:buFontTx/>
              <a:buNone/>
              <a:defRPr/>
            </a:lvl3pPr>
            <a:lvl4pPr marL="1371566" indent="0" algn="ctr">
              <a:buFontTx/>
              <a:buNone/>
              <a:defRPr/>
            </a:lvl4pPr>
            <a:lvl5pPr marL="1828754" indent="0" algn="ctr">
              <a:buFontTx/>
              <a:buNone/>
              <a:defRPr/>
            </a:lvl5pPr>
          </a:lstStyle>
          <a:p>
            <a:pPr lvl="0"/>
            <a:r>
              <a:rPr lang="en-US"/>
              <a:t>Edit Master text styles</a:t>
            </a:r>
          </a:p>
        </p:txBody>
      </p:sp>
      <p:sp>
        <p:nvSpPr>
          <p:cNvPr id="22" name="Text Placeholder 5"/>
          <p:cNvSpPr>
            <a:spLocks noGrp="1"/>
          </p:cNvSpPr>
          <p:nvPr>
            <p:ph type="body" sz="quarter" idx="20"/>
          </p:nvPr>
        </p:nvSpPr>
        <p:spPr>
          <a:xfrm>
            <a:off x="3559560" y="4576675"/>
            <a:ext cx="2008176" cy="992992"/>
          </a:xfrm>
        </p:spPr>
        <p:txBody>
          <a:bodyPr tIns="0" bIns="0">
            <a:noAutofit/>
          </a:bodyPr>
          <a:lstStyle>
            <a:lvl1pPr marL="0" indent="0" algn="ctr">
              <a:buFontTx/>
              <a:buNone/>
              <a:defRPr sz="2133">
                <a:solidFill>
                  <a:schemeClr val="tx1"/>
                </a:solidFill>
              </a:defRPr>
            </a:lvl1pPr>
            <a:lvl2pPr marL="457189" indent="0" algn="ctr">
              <a:buFontTx/>
              <a:buNone/>
              <a:defRPr/>
            </a:lvl2pPr>
            <a:lvl3pPr marL="914377" indent="0" algn="ctr">
              <a:buFontTx/>
              <a:buNone/>
              <a:defRPr/>
            </a:lvl3pPr>
            <a:lvl4pPr marL="1371566" indent="0" algn="ctr">
              <a:buFontTx/>
              <a:buNone/>
              <a:defRPr/>
            </a:lvl4pPr>
            <a:lvl5pPr marL="1828754" indent="0" algn="ctr">
              <a:buFontTx/>
              <a:buNone/>
              <a:defRPr/>
            </a:lvl5pPr>
          </a:lstStyle>
          <a:p>
            <a:pPr lvl="0"/>
            <a:r>
              <a:rPr lang="en-US"/>
              <a:t>Edit Master text styles</a:t>
            </a:r>
          </a:p>
        </p:txBody>
      </p:sp>
      <p:sp>
        <p:nvSpPr>
          <p:cNvPr id="25" name="Text Placeholder 5"/>
          <p:cNvSpPr>
            <a:spLocks noGrp="1"/>
          </p:cNvSpPr>
          <p:nvPr>
            <p:ph type="body" sz="quarter" idx="22"/>
          </p:nvPr>
        </p:nvSpPr>
        <p:spPr>
          <a:xfrm>
            <a:off x="3559560" y="4267700"/>
            <a:ext cx="2008176" cy="308976"/>
          </a:xfrm>
        </p:spPr>
        <p:txBody>
          <a:bodyPr tIns="0" bIns="0">
            <a:noAutofit/>
          </a:bodyPr>
          <a:lstStyle>
            <a:lvl1pPr marL="0" marR="0" indent="0" algn="ctr" defTabSz="914377" rtl="0" eaLnBrk="1" fontAlgn="base" latinLnBrk="0" hangingPunct="1">
              <a:lnSpc>
                <a:spcPct val="90000"/>
              </a:lnSpc>
              <a:spcBef>
                <a:spcPts val="1000"/>
              </a:spcBef>
              <a:spcAft>
                <a:spcPct val="0"/>
              </a:spcAft>
              <a:buClr>
                <a:schemeClr val="bg1"/>
              </a:buClr>
              <a:buSzTx/>
              <a:buFontTx/>
              <a:buNone/>
              <a:tabLst/>
              <a:defRPr sz="2400" b="1">
                <a:solidFill>
                  <a:schemeClr val="tx1"/>
                </a:solidFill>
              </a:defRPr>
            </a:lvl1pPr>
            <a:lvl2pPr marL="457189" indent="0" algn="ctr">
              <a:buFontTx/>
              <a:buNone/>
              <a:defRPr/>
            </a:lvl2pPr>
            <a:lvl3pPr marL="914377" indent="0" algn="ctr">
              <a:buFontTx/>
              <a:buNone/>
              <a:defRPr/>
            </a:lvl3pPr>
            <a:lvl4pPr marL="1371566" indent="0" algn="ctr">
              <a:buFontTx/>
              <a:buNone/>
              <a:defRPr/>
            </a:lvl4pPr>
            <a:lvl5pPr marL="1828754" indent="0" algn="ctr">
              <a:buFontTx/>
              <a:buNone/>
              <a:defRPr/>
            </a:lvl5pPr>
          </a:lstStyle>
          <a:p>
            <a:pPr marL="0" marR="0" lvl="0" indent="0" algn="ctr" defTabSz="914377" rtl="0" eaLnBrk="1" fontAlgn="base" latinLnBrk="0" hangingPunct="1">
              <a:lnSpc>
                <a:spcPct val="90000"/>
              </a:lnSpc>
              <a:spcBef>
                <a:spcPts val="1000"/>
              </a:spcBef>
              <a:spcAft>
                <a:spcPct val="0"/>
              </a:spcAft>
              <a:buClr>
                <a:schemeClr val="bg1"/>
              </a:buClr>
              <a:buSzTx/>
              <a:buFontTx/>
              <a:buNone/>
              <a:tabLst/>
              <a:defRPr/>
            </a:pPr>
            <a:r>
              <a:rPr lang="en-US"/>
              <a:t>Edit Master text styles</a:t>
            </a:r>
          </a:p>
        </p:txBody>
      </p:sp>
      <p:sp>
        <p:nvSpPr>
          <p:cNvPr id="26" name="Text Placeholder 5"/>
          <p:cNvSpPr>
            <a:spLocks noGrp="1"/>
          </p:cNvSpPr>
          <p:nvPr>
            <p:ph type="body" sz="quarter" idx="23"/>
          </p:nvPr>
        </p:nvSpPr>
        <p:spPr>
          <a:xfrm>
            <a:off x="6348689" y="4576675"/>
            <a:ext cx="2008176" cy="992992"/>
          </a:xfrm>
        </p:spPr>
        <p:txBody>
          <a:bodyPr tIns="0" bIns="0">
            <a:noAutofit/>
          </a:bodyPr>
          <a:lstStyle>
            <a:lvl1pPr marL="0" indent="0" algn="ctr">
              <a:buFontTx/>
              <a:buNone/>
              <a:defRPr sz="2133">
                <a:solidFill>
                  <a:schemeClr val="tx1"/>
                </a:solidFill>
              </a:defRPr>
            </a:lvl1pPr>
            <a:lvl2pPr marL="457189" indent="0" algn="ctr">
              <a:buFontTx/>
              <a:buNone/>
              <a:defRPr/>
            </a:lvl2pPr>
            <a:lvl3pPr marL="914377" indent="0" algn="ctr">
              <a:buFontTx/>
              <a:buNone/>
              <a:defRPr/>
            </a:lvl3pPr>
            <a:lvl4pPr marL="1371566" indent="0" algn="ctr">
              <a:buFontTx/>
              <a:buNone/>
              <a:defRPr/>
            </a:lvl4pPr>
            <a:lvl5pPr marL="1828754" indent="0" algn="ctr">
              <a:buFontTx/>
              <a:buNone/>
              <a:defRPr/>
            </a:lvl5pPr>
          </a:lstStyle>
          <a:p>
            <a:pPr lvl="0"/>
            <a:r>
              <a:rPr lang="en-US"/>
              <a:t>Edit Master text styles</a:t>
            </a:r>
          </a:p>
        </p:txBody>
      </p:sp>
      <p:sp>
        <p:nvSpPr>
          <p:cNvPr id="29" name="Text Placeholder 5"/>
          <p:cNvSpPr>
            <a:spLocks noGrp="1"/>
          </p:cNvSpPr>
          <p:nvPr>
            <p:ph type="body" sz="quarter" idx="25"/>
          </p:nvPr>
        </p:nvSpPr>
        <p:spPr>
          <a:xfrm>
            <a:off x="6348689" y="4267700"/>
            <a:ext cx="2008176" cy="308976"/>
          </a:xfrm>
        </p:spPr>
        <p:txBody>
          <a:bodyPr tIns="0" bIns="0">
            <a:noAutofit/>
          </a:bodyPr>
          <a:lstStyle>
            <a:lvl1pPr marL="0" indent="0" algn="ctr">
              <a:buFontTx/>
              <a:buNone/>
              <a:defRPr sz="2400" b="1">
                <a:solidFill>
                  <a:schemeClr val="tx1"/>
                </a:solidFill>
              </a:defRPr>
            </a:lvl1pPr>
            <a:lvl2pPr marL="457189" indent="0" algn="ctr">
              <a:buFontTx/>
              <a:buNone/>
              <a:defRPr/>
            </a:lvl2pPr>
            <a:lvl3pPr marL="914377" indent="0" algn="ctr">
              <a:buFontTx/>
              <a:buNone/>
              <a:defRPr/>
            </a:lvl3pPr>
            <a:lvl4pPr marL="1371566" indent="0" algn="ctr">
              <a:buFontTx/>
              <a:buNone/>
              <a:defRPr/>
            </a:lvl4pPr>
            <a:lvl5pPr marL="1828754" indent="0" algn="ctr">
              <a:buFontTx/>
              <a:buNone/>
              <a:defRPr/>
            </a:lvl5pPr>
          </a:lstStyle>
          <a:p>
            <a:pPr lvl="0"/>
            <a:r>
              <a:rPr lang="en-US"/>
              <a:t>Edit Master text styles</a:t>
            </a:r>
          </a:p>
        </p:txBody>
      </p:sp>
      <p:sp>
        <p:nvSpPr>
          <p:cNvPr id="30" name="Text Placeholder 5"/>
          <p:cNvSpPr>
            <a:spLocks noGrp="1"/>
          </p:cNvSpPr>
          <p:nvPr>
            <p:ph type="body" sz="quarter" idx="26"/>
          </p:nvPr>
        </p:nvSpPr>
        <p:spPr>
          <a:xfrm>
            <a:off x="9112767" y="4576675"/>
            <a:ext cx="2008176" cy="992992"/>
          </a:xfrm>
        </p:spPr>
        <p:txBody>
          <a:bodyPr tIns="0" bIns="0">
            <a:noAutofit/>
          </a:bodyPr>
          <a:lstStyle>
            <a:lvl1pPr marL="0" indent="0" algn="ctr">
              <a:buFontTx/>
              <a:buNone/>
              <a:defRPr sz="2133">
                <a:solidFill>
                  <a:schemeClr val="tx1"/>
                </a:solidFill>
              </a:defRPr>
            </a:lvl1pPr>
            <a:lvl2pPr marL="457189" indent="0" algn="ctr">
              <a:buFontTx/>
              <a:buNone/>
              <a:defRPr/>
            </a:lvl2pPr>
            <a:lvl3pPr marL="914377" indent="0" algn="ctr">
              <a:buFontTx/>
              <a:buNone/>
              <a:defRPr/>
            </a:lvl3pPr>
            <a:lvl4pPr marL="1371566" indent="0" algn="ctr">
              <a:buFontTx/>
              <a:buNone/>
              <a:defRPr/>
            </a:lvl4pPr>
            <a:lvl5pPr marL="1828754" indent="0" algn="ctr">
              <a:buFontTx/>
              <a:buNone/>
              <a:defRPr/>
            </a:lvl5pPr>
          </a:lstStyle>
          <a:p>
            <a:pPr lvl="0"/>
            <a:r>
              <a:rPr lang="en-US"/>
              <a:t>Edit Master text styles</a:t>
            </a:r>
          </a:p>
        </p:txBody>
      </p:sp>
      <p:sp>
        <p:nvSpPr>
          <p:cNvPr id="33" name="Text Placeholder 5"/>
          <p:cNvSpPr>
            <a:spLocks noGrp="1"/>
          </p:cNvSpPr>
          <p:nvPr>
            <p:ph type="body" sz="quarter" idx="28"/>
          </p:nvPr>
        </p:nvSpPr>
        <p:spPr>
          <a:xfrm>
            <a:off x="9112767" y="4267700"/>
            <a:ext cx="2008176" cy="308976"/>
          </a:xfrm>
        </p:spPr>
        <p:txBody>
          <a:bodyPr tIns="0" bIns="0">
            <a:noAutofit/>
          </a:bodyPr>
          <a:lstStyle>
            <a:lvl1pPr marL="0" indent="0" algn="ctr">
              <a:buFontTx/>
              <a:buNone/>
              <a:defRPr sz="2400" b="1">
                <a:solidFill>
                  <a:schemeClr val="tx1"/>
                </a:solidFill>
              </a:defRPr>
            </a:lvl1pPr>
            <a:lvl2pPr marL="457189" indent="0" algn="ctr">
              <a:buFontTx/>
              <a:buNone/>
              <a:defRPr/>
            </a:lvl2pPr>
            <a:lvl3pPr marL="914377" indent="0" algn="ctr">
              <a:buFontTx/>
              <a:buNone/>
              <a:defRPr/>
            </a:lvl3pPr>
            <a:lvl4pPr marL="1371566" indent="0" algn="ctr">
              <a:buFontTx/>
              <a:buNone/>
              <a:defRPr/>
            </a:lvl4pPr>
            <a:lvl5pPr marL="1828754" indent="0" algn="ctr">
              <a:buFontTx/>
              <a:buNone/>
              <a:defRPr/>
            </a:lvl5pPr>
          </a:lstStyle>
          <a:p>
            <a:pPr lvl="0"/>
            <a:r>
              <a:rPr lang="en-US"/>
              <a:t>Edit Master text styles</a:t>
            </a:r>
          </a:p>
        </p:txBody>
      </p:sp>
      <p:sp>
        <p:nvSpPr>
          <p:cNvPr id="38" name="Text Placeholder 10"/>
          <p:cNvSpPr>
            <a:spLocks noGrp="1"/>
          </p:cNvSpPr>
          <p:nvPr>
            <p:ph type="body" sz="quarter" idx="29"/>
          </p:nvPr>
        </p:nvSpPr>
        <p:spPr>
          <a:xfrm>
            <a:off x="672393" y="1050467"/>
            <a:ext cx="10808407" cy="324883"/>
          </a:xfrm>
        </p:spPr>
        <p:txBody>
          <a:bodyPr tIns="0" bIns="0">
            <a:noAutofit/>
          </a:bodyPr>
          <a:lstStyle>
            <a:lvl1pPr marL="0" indent="0">
              <a:spcBef>
                <a:spcPts val="0"/>
              </a:spcBef>
              <a:buFontTx/>
              <a:buNone/>
              <a:defRPr sz="2667">
                <a:solidFill>
                  <a:schemeClr val="accent5"/>
                </a:solidFill>
              </a:defRPr>
            </a:lvl1pPr>
            <a:lvl2pPr marL="457189" indent="0">
              <a:buFontTx/>
              <a:buNone/>
              <a:defRPr sz="2133">
                <a:solidFill>
                  <a:schemeClr val="tx1">
                    <a:lumMod val="60000"/>
                    <a:lumOff val="40000"/>
                  </a:schemeClr>
                </a:solidFill>
              </a:defRPr>
            </a:lvl2pPr>
            <a:lvl3pPr marL="914377" indent="0">
              <a:buFontTx/>
              <a:buNone/>
              <a:defRPr sz="2133">
                <a:solidFill>
                  <a:schemeClr val="tx1">
                    <a:lumMod val="60000"/>
                    <a:lumOff val="40000"/>
                  </a:schemeClr>
                </a:solidFill>
              </a:defRPr>
            </a:lvl3pPr>
            <a:lvl4pPr marL="1371566" indent="0">
              <a:buFontTx/>
              <a:buNone/>
              <a:defRPr sz="2133">
                <a:solidFill>
                  <a:schemeClr val="tx1">
                    <a:lumMod val="60000"/>
                    <a:lumOff val="40000"/>
                  </a:schemeClr>
                </a:solidFill>
              </a:defRPr>
            </a:lvl4pPr>
            <a:lvl5pPr marL="1828754" indent="0">
              <a:buFontTx/>
              <a:buNone/>
              <a:defRPr sz="2133">
                <a:solidFill>
                  <a:schemeClr val="tx1">
                    <a:lumMod val="60000"/>
                    <a:lumOff val="40000"/>
                  </a:schemeClr>
                </a:solidFill>
              </a:defRPr>
            </a:lvl5pPr>
          </a:lstStyle>
          <a:p>
            <a:pPr lvl="0"/>
            <a:r>
              <a:rPr lang="en-US"/>
              <a:t>Edit Master text styles</a:t>
            </a:r>
          </a:p>
        </p:txBody>
      </p:sp>
      <p:pic>
        <p:nvPicPr>
          <p:cNvPr id="15" name="Picture 14">
            <a:extLst>
              <a:ext uri="{FF2B5EF4-FFF2-40B4-BE49-F238E27FC236}">
                <a16:creationId xmlns:a16="http://schemas.microsoft.com/office/drawing/2014/main" id="{A711BB32-EAFA-DA4E-8119-2B26980221FC}"/>
              </a:ext>
            </a:extLst>
          </p:cNvPr>
          <p:cNvPicPr>
            <a:picLocks noChangeAspect="1"/>
          </p:cNvPicPr>
          <p:nvPr userDrawn="1"/>
        </p:nvPicPr>
        <p:blipFill>
          <a:blip r:embed="rId2"/>
          <a:stretch>
            <a:fillRect/>
          </a:stretch>
        </p:blipFill>
        <p:spPr>
          <a:xfrm>
            <a:off x="660766" y="6358103"/>
            <a:ext cx="1551015" cy="193608"/>
          </a:xfrm>
          <a:prstGeom prst="rect">
            <a:avLst/>
          </a:prstGeom>
        </p:spPr>
      </p:pic>
    </p:spTree>
    <p:extLst>
      <p:ext uri="{BB962C8B-B14F-4D97-AF65-F5344CB8AC3E}">
        <p14:creationId xmlns:p14="http://schemas.microsoft.com/office/powerpoint/2010/main" val="35608939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tone)">
    <p:bg>
      <p:bgPr>
        <a:gradFill flip="none" rotWithShape="1">
          <a:gsLst>
            <a:gs pos="9000">
              <a:srgbClr val="FFFFFF"/>
            </a:gs>
            <a:gs pos="94000">
              <a:schemeClr val="tx1">
                <a:lumMod val="20000"/>
                <a:lumOff val="80000"/>
                <a:alpha val="65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Rectangle 3"/>
          <p:cNvSpPr/>
          <p:nvPr userDrawn="1"/>
        </p:nvSpPr>
        <p:spPr>
          <a:xfrm>
            <a:off x="0" y="6175357"/>
            <a:ext cx="12192000" cy="6826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Slide Number Placeholder 5"/>
          <p:cNvSpPr txBox="1">
            <a:spLocks/>
          </p:cNvSpPr>
          <p:nvPr userDrawn="1"/>
        </p:nvSpPr>
        <p:spPr>
          <a:xfrm>
            <a:off x="11442447" y="6339418"/>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smtClean="0">
                <a:solidFill>
                  <a:srgbClr val="53565B">
                    <a:lumMod val="60000"/>
                    <a:lumOff val="40000"/>
                  </a:srgbClr>
                </a:solidFill>
                <a:latin typeface="Arial" charset="0"/>
                <a:cs typeface="Arial" charset="0"/>
              </a:rPr>
              <a:pPr fontAlgn="auto">
                <a:spcBef>
                  <a:spcPts val="0"/>
                </a:spcBef>
                <a:spcAft>
                  <a:spcPts val="0"/>
                </a:spcAft>
                <a:defRPr/>
              </a:pPr>
              <a:t>‹#›</a:t>
            </a:fld>
            <a:endParaRPr lang="en-US" sz="1067">
              <a:solidFill>
                <a:srgbClr val="53565B">
                  <a:lumMod val="60000"/>
                  <a:lumOff val="40000"/>
                </a:srgbClr>
              </a:solidFill>
              <a:latin typeface="Arial" charset="0"/>
              <a:cs typeface="Arial" charset="0"/>
            </a:endParaRPr>
          </a:p>
        </p:txBody>
      </p:sp>
      <p:sp>
        <p:nvSpPr>
          <p:cNvPr id="9" name="Title 1"/>
          <p:cNvSpPr>
            <a:spLocks noGrp="1"/>
          </p:cNvSpPr>
          <p:nvPr>
            <p:ph type="title" hasCustomPrompt="1"/>
          </p:nvPr>
        </p:nvSpPr>
        <p:spPr>
          <a:xfrm>
            <a:off x="672393" y="1467169"/>
            <a:ext cx="5427072" cy="2343049"/>
          </a:xfrm>
        </p:spPr>
        <p:txBody>
          <a:bodyPr anchor="b"/>
          <a:lstStyle>
            <a:lvl1pPr>
              <a:lnSpc>
                <a:spcPct val="90000"/>
              </a:lnSpc>
              <a:defRPr sz="4800" b="1" cap="none" baseline="0">
                <a:solidFill>
                  <a:schemeClr val="tx1"/>
                </a:solidFill>
              </a:defRPr>
            </a:lvl1pPr>
          </a:lstStyle>
          <a:p>
            <a:r>
              <a:rPr lang="en-US"/>
              <a:t>This is a divider slide with 3 lines for a long title</a:t>
            </a:r>
          </a:p>
        </p:txBody>
      </p:sp>
      <p:sp>
        <p:nvSpPr>
          <p:cNvPr id="10" name="Text Placeholder 10"/>
          <p:cNvSpPr>
            <a:spLocks noGrp="1"/>
          </p:cNvSpPr>
          <p:nvPr>
            <p:ph type="body" sz="quarter" idx="11"/>
          </p:nvPr>
        </p:nvSpPr>
        <p:spPr>
          <a:xfrm>
            <a:off x="672393" y="3810217"/>
            <a:ext cx="5427071" cy="1138904"/>
          </a:xfrm>
        </p:spPr>
        <p:txBody>
          <a:bodyPr tIns="0" bIns="0">
            <a:noAutofit/>
          </a:bodyPr>
          <a:lstStyle>
            <a:lvl1pPr marL="0" indent="0">
              <a:spcBef>
                <a:spcPts val="0"/>
              </a:spcBef>
              <a:buFontTx/>
              <a:buNone/>
              <a:defRPr sz="2667">
                <a:solidFill>
                  <a:schemeClr val="accent5"/>
                </a:solidFill>
              </a:defRPr>
            </a:lvl1pPr>
            <a:lvl2pPr marL="457189" indent="0">
              <a:buFontTx/>
              <a:buNone/>
              <a:defRPr sz="2133">
                <a:solidFill>
                  <a:schemeClr val="tx1">
                    <a:lumMod val="60000"/>
                    <a:lumOff val="40000"/>
                  </a:schemeClr>
                </a:solidFill>
              </a:defRPr>
            </a:lvl2pPr>
            <a:lvl3pPr marL="914377" indent="0">
              <a:buFontTx/>
              <a:buNone/>
              <a:defRPr sz="2133">
                <a:solidFill>
                  <a:schemeClr val="tx1">
                    <a:lumMod val="60000"/>
                    <a:lumOff val="40000"/>
                  </a:schemeClr>
                </a:solidFill>
              </a:defRPr>
            </a:lvl3pPr>
            <a:lvl4pPr marL="1371566" indent="0">
              <a:buFontTx/>
              <a:buNone/>
              <a:defRPr sz="2133">
                <a:solidFill>
                  <a:schemeClr val="tx1">
                    <a:lumMod val="60000"/>
                    <a:lumOff val="40000"/>
                  </a:schemeClr>
                </a:solidFill>
              </a:defRPr>
            </a:lvl4pPr>
            <a:lvl5pPr marL="1828754" indent="0">
              <a:buFontTx/>
              <a:buNone/>
              <a:defRPr sz="2133">
                <a:solidFill>
                  <a:schemeClr val="tx1">
                    <a:lumMod val="60000"/>
                    <a:lumOff val="40000"/>
                  </a:schemeClr>
                </a:solidFill>
              </a:defRPr>
            </a:lvl5pPr>
          </a:lstStyle>
          <a:p>
            <a:pPr lvl="0"/>
            <a:r>
              <a:rPr lang="en-US"/>
              <a:t>Edit Master text styles</a:t>
            </a:r>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4923" r="7045"/>
          <a:stretch/>
        </p:blipFill>
        <p:spPr>
          <a:xfrm>
            <a:off x="6305715" y="0"/>
            <a:ext cx="5886285" cy="6520379"/>
          </a:xfrm>
          <a:prstGeom prst="rect">
            <a:avLst/>
          </a:prstGeom>
        </p:spPr>
      </p:pic>
      <p:pic>
        <p:nvPicPr>
          <p:cNvPr id="8" name="Picture 7">
            <a:extLst>
              <a:ext uri="{FF2B5EF4-FFF2-40B4-BE49-F238E27FC236}">
                <a16:creationId xmlns:a16="http://schemas.microsoft.com/office/drawing/2014/main" id="{B0CC28EE-BEBC-6140-B0DD-3F5C36160758}"/>
              </a:ext>
            </a:extLst>
          </p:cNvPr>
          <p:cNvPicPr>
            <a:picLocks noChangeAspect="1"/>
          </p:cNvPicPr>
          <p:nvPr userDrawn="1"/>
        </p:nvPicPr>
        <p:blipFill>
          <a:blip r:embed="rId3"/>
          <a:stretch>
            <a:fillRect/>
          </a:stretch>
        </p:blipFill>
        <p:spPr>
          <a:xfrm>
            <a:off x="660766" y="6358103"/>
            <a:ext cx="1551015" cy="193608"/>
          </a:xfrm>
          <a:prstGeom prst="rect">
            <a:avLst/>
          </a:prstGeom>
        </p:spPr>
      </p:pic>
    </p:spTree>
    <p:extLst>
      <p:ext uri="{BB962C8B-B14F-4D97-AF65-F5344CB8AC3E}">
        <p14:creationId xmlns:p14="http://schemas.microsoft.com/office/powerpoint/2010/main" val="862815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tanzanite)">
    <p:bg>
      <p:bgPr>
        <a:solidFill>
          <a:schemeClr val="tx2"/>
        </a:solidFill>
        <a:effectLst/>
      </p:bgPr>
    </p:bg>
    <p:spTree>
      <p:nvGrpSpPr>
        <p:cNvPr id="1" name=""/>
        <p:cNvGrpSpPr/>
        <p:nvPr/>
      </p:nvGrpSpPr>
      <p:grpSpPr>
        <a:xfrm>
          <a:off x="0" y="0"/>
          <a:ext cx="0" cy="0"/>
          <a:chOff x="0" y="0"/>
          <a:chExt cx="0" cy="0"/>
        </a:xfrm>
      </p:grpSpPr>
      <p:sp>
        <p:nvSpPr>
          <p:cNvPr id="7" name="Rectangle 6"/>
          <p:cNvSpPr/>
          <p:nvPr userDrawn="1"/>
        </p:nvSpPr>
        <p:spPr>
          <a:xfrm>
            <a:off x="0" y="6175357"/>
            <a:ext cx="12192000" cy="6826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1049" r="18876" b="16150"/>
          <a:stretch/>
        </p:blipFill>
        <p:spPr>
          <a:xfrm>
            <a:off x="6105912" y="-1"/>
            <a:ext cx="6086089" cy="6858001"/>
          </a:xfrm>
          <a:prstGeom prst="rect">
            <a:avLst/>
          </a:prstGeom>
        </p:spPr>
      </p:pic>
      <p:sp>
        <p:nvSpPr>
          <p:cNvPr id="11" name="Title 1"/>
          <p:cNvSpPr>
            <a:spLocks noGrp="1"/>
          </p:cNvSpPr>
          <p:nvPr>
            <p:ph type="title" hasCustomPrompt="1"/>
          </p:nvPr>
        </p:nvSpPr>
        <p:spPr>
          <a:xfrm>
            <a:off x="672393" y="1467169"/>
            <a:ext cx="5427072" cy="2343049"/>
          </a:xfrm>
        </p:spPr>
        <p:txBody>
          <a:bodyPr anchor="b"/>
          <a:lstStyle>
            <a:lvl1pPr>
              <a:lnSpc>
                <a:spcPct val="90000"/>
              </a:lnSpc>
              <a:defRPr sz="4800" b="1" cap="none" baseline="0">
                <a:solidFill>
                  <a:srgbClr val="FFFFFF"/>
                </a:solidFill>
              </a:defRPr>
            </a:lvl1pPr>
          </a:lstStyle>
          <a:p>
            <a:r>
              <a:rPr lang="en-US"/>
              <a:t>This is a divider slide with 3 lines for a long title</a:t>
            </a:r>
          </a:p>
        </p:txBody>
      </p:sp>
      <p:sp>
        <p:nvSpPr>
          <p:cNvPr id="12" name="Text Placeholder 10"/>
          <p:cNvSpPr>
            <a:spLocks noGrp="1"/>
          </p:cNvSpPr>
          <p:nvPr>
            <p:ph type="body" sz="quarter" idx="11"/>
          </p:nvPr>
        </p:nvSpPr>
        <p:spPr>
          <a:xfrm>
            <a:off x="672393" y="3810217"/>
            <a:ext cx="5427071" cy="1138904"/>
          </a:xfrm>
        </p:spPr>
        <p:txBody>
          <a:bodyPr tIns="0" bIns="0">
            <a:noAutofit/>
          </a:bodyPr>
          <a:lstStyle>
            <a:lvl1pPr marL="0" indent="0">
              <a:spcBef>
                <a:spcPts val="0"/>
              </a:spcBef>
              <a:buFontTx/>
              <a:buNone/>
              <a:defRPr sz="2667">
                <a:solidFill>
                  <a:srgbClr val="FFFFFF"/>
                </a:solidFill>
              </a:defRPr>
            </a:lvl1pPr>
            <a:lvl2pPr marL="457189" indent="0">
              <a:buFontTx/>
              <a:buNone/>
              <a:defRPr sz="2133">
                <a:solidFill>
                  <a:schemeClr val="tx1">
                    <a:lumMod val="60000"/>
                    <a:lumOff val="40000"/>
                  </a:schemeClr>
                </a:solidFill>
              </a:defRPr>
            </a:lvl2pPr>
            <a:lvl3pPr marL="914377" indent="0">
              <a:buFontTx/>
              <a:buNone/>
              <a:defRPr sz="2133">
                <a:solidFill>
                  <a:schemeClr val="tx1">
                    <a:lumMod val="60000"/>
                    <a:lumOff val="40000"/>
                  </a:schemeClr>
                </a:solidFill>
              </a:defRPr>
            </a:lvl3pPr>
            <a:lvl4pPr marL="1371566" indent="0">
              <a:buFontTx/>
              <a:buNone/>
              <a:defRPr sz="2133">
                <a:solidFill>
                  <a:schemeClr val="tx1">
                    <a:lumMod val="60000"/>
                    <a:lumOff val="40000"/>
                  </a:schemeClr>
                </a:solidFill>
              </a:defRPr>
            </a:lvl4pPr>
            <a:lvl5pPr marL="1828754" indent="0">
              <a:buFontTx/>
              <a:buNone/>
              <a:defRPr sz="2133">
                <a:solidFill>
                  <a:schemeClr val="tx1">
                    <a:lumMod val="60000"/>
                    <a:lumOff val="40000"/>
                  </a:schemeClr>
                </a:solidFill>
              </a:defRPr>
            </a:lvl5pPr>
          </a:lstStyle>
          <a:p>
            <a:pPr lvl="0"/>
            <a:r>
              <a:rPr lang="en-US"/>
              <a:t>Edit Master text styles</a:t>
            </a:r>
          </a:p>
        </p:txBody>
      </p:sp>
      <p:sp>
        <p:nvSpPr>
          <p:cNvPr id="16" name="Slide Number Placeholder 5"/>
          <p:cNvSpPr txBox="1">
            <a:spLocks/>
          </p:cNvSpPr>
          <p:nvPr userDrawn="1"/>
        </p:nvSpPr>
        <p:spPr>
          <a:xfrm>
            <a:off x="11442447" y="6339418"/>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smtClean="0">
                <a:solidFill>
                  <a:srgbClr val="53565B">
                    <a:lumMod val="60000"/>
                    <a:lumOff val="40000"/>
                  </a:srgbClr>
                </a:solidFill>
                <a:latin typeface="Arial" charset="0"/>
                <a:cs typeface="Arial" charset="0"/>
              </a:rPr>
              <a:pPr fontAlgn="auto">
                <a:spcBef>
                  <a:spcPts val="0"/>
                </a:spcBef>
                <a:spcAft>
                  <a:spcPts val="0"/>
                </a:spcAft>
                <a:defRPr/>
              </a:pPr>
              <a:t>‹#›</a:t>
            </a:fld>
            <a:endParaRPr lang="en-US" sz="1067">
              <a:solidFill>
                <a:srgbClr val="53565B">
                  <a:lumMod val="60000"/>
                  <a:lumOff val="40000"/>
                </a:srgbClr>
              </a:solidFill>
              <a:latin typeface="Arial" charset="0"/>
              <a:cs typeface="Arial" charset="0"/>
            </a:endParaRPr>
          </a:p>
        </p:txBody>
      </p:sp>
      <p:pic>
        <p:nvPicPr>
          <p:cNvPr id="13" name="Picture 12">
            <a:extLst>
              <a:ext uri="{FF2B5EF4-FFF2-40B4-BE49-F238E27FC236}">
                <a16:creationId xmlns:a16="http://schemas.microsoft.com/office/drawing/2014/main" id="{5843C757-D843-0641-93EC-0D5F2F785E52}"/>
              </a:ext>
            </a:extLst>
          </p:cNvPr>
          <p:cNvPicPr>
            <a:picLocks noChangeAspect="1"/>
          </p:cNvPicPr>
          <p:nvPr userDrawn="1"/>
        </p:nvPicPr>
        <p:blipFill>
          <a:blip r:embed="rId3"/>
          <a:stretch>
            <a:fillRect/>
          </a:stretch>
        </p:blipFill>
        <p:spPr>
          <a:xfrm>
            <a:off x="660766" y="6358103"/>
            <a:ext cx="1551015" cy="193608"/>
          </a:xfrm>
          <a:prstGeom prst="rect">
            <a:avLst/>
          </a:prstGeom>
        </p:spPr>
      </p:pic>
    </p:spTree>
    <p:extLst>
      <p:ext uri="{BB962C8B-B14F-4D97-AF65-F5344CB8AC3E}">
        <p14:creationId xmlns:p14="http://schemas.microsoft.com/office/powerpoint/2010/main" val="3489131041"/>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turquoise)">
    <p:bg>
      <p:bgPr>
        <a:solidFill>
          <a:schemeClr val="accent1"/>
        </a:solidFill>
        <a:effectLst/>
      </p:bgPr>
    </p:bg>
    <p:spTree>
      <p:nvGrpSpPr>
        <p:cNvPr id="1" name=""/>
        <p:cNvGrpSpPr/>
        <p:nvPr/>
      </p:nvGrpSpPr>
      <p:grpSpPr>
        <a:xfrm>
          <a:off x="0" y="0"/>
          <a:ext cx="0" cy="0"/>
          <a:chOff x="0" y="0"/>
          <a:chExt cx="0" cy="0"/>
        </a:xfrm>
      </p:grpSpPr>
      <p:sp>
        <p:nvSpPr>
          <p:cNvPr id="7" name="Rectangle 6"/>
          <p:cNvSpPr/>
          <p:nvPr userDrawn="1"/>
        </p:nvSpPr>
        <p:spPr>
          <a:xfrm>
            <a:off x="0" y="6175357"/>
            <a:ext cx="12192000" cy="6826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40186" t="8450" r="9800" b="9292"/>
          <a:stretch/>
        </p:blipFill>
        <p:spPr>
          <a:xfrm>
            <a:off x="5747845" y="0"/>
            <a:ext cx="6444155" cy="6858000"/>
          </a:xfrm>
          <a:prstGeom prst="rect">
            <a:avLst/>
          </a:prstGeom>
        </p:spPr>
      </p:pic>
      <p:sp>
        <p:nvSpPr>
          <p:cNvPr id="11" name="Title 1"/>
          <p:cNvSpPr>
            <a:spLocks noGrp="1"/>
          </p:cNvSpPr>
          <p:nvPr>
            <p:ph type="title" hasCustomPrompt="1"/>
          </p:nvPr>
        </p:nvSpPr>
        <p:spPr>
          <a:xfrm>
            <a:off x="672393" y="1467169"/>
            <a:ext cx="5427072" cy="2343049"/>
          </a:xfrm>
        </p:spPr>
        <p:txBody>
          <a:bodyPr anchor="b"/>
          <a:lstStyle>
            <a:lvl1pPr>
              <a:lnSpc>
                <a:spcPct val="90000"/>
              </a:lnSpc>
              <a:defRPr sz="4800" b="1" cap="none" baseline="0">
                <a:solidFill>
                  <a:srgbClr val="FFFFFF"/>
                </a:solidFill>
              </a:defRPr>
            </a:lvl1pPr>
          </a:lstStyle>
          <a:p>
            <a:r>
              <a:rPr lang="en-US"/>
              <a:t>This is a divider slide with 3 lines for a long title</a:t>
            </a:r>
          </a:p>
        </p:txBody>
      </p:sp>
      <p:sp>
        <p:nvSpPr>
          <p:cNvPr id="12" name="Text Placeholder 10"/>
          <p:cNvSpPr>
            <a:spLocks noGrp="1"/>
          </p:cNvSpPr>
          <p:nvPr>
            <p:ph type="body" sz="quarter" idx="11"/>
          </p:nvPr>
        </p:nvSpPr>
        <p:spPr>
          <a:xfrm>
            <a:off x="672393" y="3810217"/>
            <a:ext cx="5427071" cy="1138904"/>
          </a:xfrm>
        </p:spPr>
        <p:txBody>
          <a:bodyPr tIns="0" bIns="0">
            <a:noAutofit/>
          </a:bodyPr>
          <a:lstStyle>
            <a:lvl1pPr marL="0" indent="0">
              <a:spcBef>
                <a:spcPts val="0"/>
              </a:spcBef>
              <a:buFontTx/>
              <a:buNone/>
              <a:defRPr sz="2667">
                <a:solidFill>
                  <a:srgbClr val="FFFFFF"/>
                </a:solidFill>
              </a:defRPr>
            </a:lvl1pPr>
            <a:lvl2pPr marL="457189" indent="0">
              <a:buFontTx/>
              <a:buNone/>
              <a:defRPr sz="2133">
                <a:solidFill>
                  <a:schemeClr val="tx1">
                    <a:lumMod val="60000"/>
                    <a:lumOff val="40000"/>
                  </a:schemeClr>
                </a:solidFill>
              </a:defRPr>
            </a:lvl2pPr>
            <a:lvl3pPr marL="914377" indent="0">
              <a:buFontTx/>
              <a:buNone/>
              <a:defRPr sz="2133">
                <a:solidFill>
                  <a:schemeClr val="tx1">
                    <a:lumMod val="60000"/>
                    <a:lumOff val="40000"/>
                  </a:schemeClr>
                </a:solidFill>
              </a:defRPr>
            </a:lvl3pPr>
            <a:lvl4pPr marL="1371566" indent="0">
              <a:buFontTx/>
              <a:buNone/>
              <a:defRPr sz="2133">
                <a:solidFill>
                  <a:schemeClr val="tx1">
                    <a:lumMod val="60000"/>
                    <a:lumOff val="40000"/>
                  </a:schemeClr>
                </a:solidFill>
              </a:defRPr>
            </a:lvl4pPr>
            <a:lvl5pPr marL="1828754" indent="0">
              <a:buFontTx/>
              <a:buNone/>
              <a:defRPr sz="2133">
                <a:solidFill>
                  <a:schemeClr val="tx1">
                    <a:lumMod val="60000"/>
                    <a:lumOff val="40000"/>
                  </a:schemeClr>
                </a:solidFill>
              </a:defRPr>
            </a:lvl5pPr>
          </a:lstStyle>
          <a:p>
            <a:pPr lvl="0"/>
            <a:r>
              <a:rPr lang="en-US"/>
              <a:t>Edit Master text styles</a:t>
            </a:r>
          </a:p>
        </p:txBody>
      </p:sp>
      <p:sp>
        <p:nvSpPr>
          <p:cNvPr id="16" name="Slide Number Placeholder 5"/>
          <p:cNvSpPr txBox="1">
            <a:spLocks/>
          </p:cNvSpPr>
          <p:nvPr userDrawn="1"/>
        </p:nvSpPr>
        <p:spPr>
          <a:xfrm>
            <a:off x="11442447" y="6339418"/>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smtClean="0">
                <a:solidFill>
                  <a:srgbClr val="53565B">
                    <a:lumMod val="60000"/>
                    <a:lumOff val="40000"/>
                  </a:srgbClr>
                </a:solidFill>
                <a:latin typeface="Arial" charset="0"/>
                <a:cs typeface="Arial" charset="0"/>
              </a:rPr>
              <a:pPr fontAlgn="auto">
                <a:spcBef>
                  <a:spcPts val="0"/>
                </a:spcBef>
                <a:spcAft>
                  <a:spcPts val="0"/>
                </a:spcAft>
                <a:defRPr/>
              </a:pPr>
              <a:t>‹#›</a:t>
            </a:fld>
            <a:endParaRPr lang="en-US" sz="1067">
              <a:solidFill>
                <a:srgbClr val="53565B">
                  <a:lumMod val="60000"/>
                  <a:lumOff val="40000"/>
                </a:srgbClr>
              </a:solidFill>
              <a:latin typeface="Arial" charset="0"/>
              <a:cs typeface="Arial" charset="0"/>
            </a:endParaRPr>
          </a:p>
        </p:txBody>
      </p:sp>
      <p:pic>
        <p:nvPicPr>
          <p:cNvPr id="13" name="Picture 12">
            <a:extLst>
              <a:ext uri="{FF2B5EF4-FFF2-40B4-BE49-F238E27FC236}">
                <a16:creationId xmlns:a16="http://schemas.microsoft.com/office/drawing/2014/main" id="{2702F6C4-00AE-8B44-84A8-0ED4D7E14AEA}"/>
              </a:ext>
            </a:extLst>
          </p:cNvPr>
          <p:cNvPicPr>
            <a:picLocks noChangeAspect="1"/>
          </p:cNvPicPr>
          <p:nvPr userDrawn="1"/>
        </p:nvPicPr>
        <p:blipFill>
          <a:blip r:embed="rId3"/>
          <a:stretch>
            <a:fillRect/>
          </a:stretch>
        </p:blipFill>
        <p:spPr>
          <a:xfrm>
            <a:off x="660766" y="6358103"/>
            <a:ext cx="1551015" cy="193608"/>
          </a:xfrm>
          <a:prstGeom prst="rect">
            <a:avLst/>
          </a:prstGeom>
        </p:spPr>
      </p:pic>
    </p:spTree>
    <p:extLst>
      <p:ext uri="{BB962C8B-B14F-4D97-AF65-F5344CB8AC3E}">
        <p14:creationId xmlns:p14="http://schemas.microsoft.com/office/powerpoint/2010/main" val="3601867249"/>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ate)">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E2AD53-5E17-4B41-A8A7-94FBFE9BA891}"/>
              </a:ext>
            </a:extLst>
          </p:cNvPr>
          <p:cNvPicPr>
            <a:picLocks noChangeAspect="1"/>
          </p:cNvPicPr>
          <p:nvPr userDrawn="1"/>
        </p:nvPicPr>
        <p:blipFill>
          <a:blip r:embed="rId2"/>
          <a:stretch>
            <a:fillRect/>
          </a:stretch>
        </p:blipFill>
        <p:spPr>
          <a:xfrm>
            <a:off x="7666775" y="477626"/>
            <a:ext cx="3394007" cy="3939639"/>
          </a:xfrm>
          <a:prstGeom prst="rect">
            <a:avLst/>
          </a:prstGeom>
        </p:spPr>
      </p:pic>
      <p:sp>
        <p:nvSpPr>
          <p:cNvPr id="7" name="Rectangle 6"/>
          <p:cNvSpPr/>
          <p:nvPr userDrawn="1"/>
        </p:nvSpPr>
        <p:spPr>
          <a:xfrm>
            <a:off x="0" y="6175357"/>
            <a:ext cx="12192000" cy="6826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19550" t="52082" r="5499" b="16168"/>
          <a:stretch/>
        </p:blipFill>
        <p:spPr>
          <a:xfrm>
            <a:off x="4106333" y="4681293"/>
            <a:ext cx="8085667" cy="2173641"/>
          </a:xfrm>
          <a:prstGeom prst="rect">
            <a:avLst/>
          </a:prstGeom>
        </p:spPr>
      </p:pic>
      <p:sp>
        <p:nvSpPr>
          <p:cNvPr id="11" name="Title 1"/>
          <p:cNvSpPr>
            <a:spLocks noGrp="1"/>
          </p:cNvSpPr>
          <p:nvPr>
            <p:ph type="title" hasCustomPrompt="1"/>
          </p:nvPr>
        </p:nvSpPr>
        <p:spPr>
          <a:xfrm>
            <a:off x="672393" y="1467169"/>
            <a:ext cx="5427072" cy="2343049"/>
          </a:xfrm>
        </p:spPr>
        <p:txBody>
          <a:bodyPr anchor="b"/>
          <a:lstStyle>
            <a:lvl1pPr>
              <a:lnSpc>
                <a:spcPct val="90000"/>
              </a:lnSpc>
              <a:defRPr sz="4800" b="1" cap="none" baseline="0">
                <a:solidFill>
                  <a:srgbClr val="FFFFFF"/>
                </a:solidFill>
              </a:defRPr>
            </a:lvl1pPr>
          </a:lstStyle>
          <a:p>
            <a:r>
              <a:rPr lang="en-US"/>
              <a:t>This is a divider slide with 3 lines for a long title</a:t>
            </a:r>
          </a:p>
        </p:txBody>
      </p:sp>
      <p:sp>
        <p:nvSpPr>
          <p:cNvPr id="12" name="Text Placeholder 10"/>
          <p:cNvSpPr>
            <a:spLocks noGrp="1"/>
          </p:cNvSpPr>
          <p:nvPr>
            <p:ph type="body" sz="quarter" idx="11"/>
          </p:nvPr>
        </p:nvSpPr>
        <p:spPr>
          <a:xfrm>
            <a:off x="672393" y="3810217"/>
            <a:ext cx="5427071" cy="1138904"/>
          </a:xfrm>
        </p:spPr>
        <p:txBody>
          <a:bodyPr tIns="0" bIns="0">
            <a:noAutofit/>
          </a:bodyPr>
          <a:lstStyle>
            <a:lvl1pPr marL="0" indent="0">
              <a:spcBef>
                <a:spcPts val="0"/>
              </a:spcBef>
              <a:buFontTx/>
              <a:buNone/>
              <a:defRPr sz="2667">
                <a:solidFill>
                  <a:srgbClr val="FFFFFF"/>
                </a:solidFill>
              </a:defRPr>
            </a:lvl1pPr>
            <a:lvl2pPr marL="457189" indent="0">
              <a:buFontTx/>
              <a:buNone/>
              <a:defRPr sz="2133">
                <a:solidFill>
                  <a:schemeClr val="tx1">
                    <a:lumMod val="60000"/>
                    <a:lumOff val="40000"/>
                  </a:schemeClr>
                </a:solidFill>
              </a:defRPr>
            </a:lvl2pPr>
            <a:lvl3pPr marL="914377" indent="0">
              <a:buFontTx/>
              <a:buNone/>
              <a:defRPr sz="2133">
                <a:solidFill>
                  <a:schemeClr val="tx1">
                    <a:lumMod val="60000"/>
                    <a:lumOff val="40000"/>
                  </a:schemeClr>
                </a:solidFill>
              </a:defRPr>
            </a:lvl3pPr>
            <a:lvl4pPr marL="1371566" indent="0">
              <a:buFontTx/>
              <a:buNone/>
              <a:defRPr sz="2133">
                <a:solidFill>
                  <a:schemeClr val="tx1">
                    <a:lumMod val="60000"/>
                    <a:lumOff val="40000"/>
                  </a:schemeClr>
                </a:solidFill>
              </a:defRPr>
            </a:lvl4pPr>
            <a:lvl5pPr marL="1828754" indent="0">
              <a:buFontTx/>
              <a:buNone/>
              <a:defRPr sz="2133">
                <a:solidFill>
                  <a:schemeClr val="tx1">
                    <a:lumMod val="60000"/>
                    <a:lumOff val="40000"/>
                  </a:schemeClr>
                </a:solidFill>
              </a:defRPr>
            </a:lvl5pPr>
          </a:lstStyle>
          <a:p>
            <a:pPr lvl="0"/>
            <a:r>
              <a:rPr lang="en-US"/>
              <a:t>Edit Master text styles</a:t>
            </a:r>
          </a:p>
        </p:txBody>
      </p:sp>
      <p:sp>
        <p:nvSpPr>
          <p:cNvPr id="16" name="Slide Number Placeholder 5"/>
          <p:cNvSpPr txBox="1">
            <a:spLocks/>
          </p:cNvSpPr>
          <p:nvPr userDrawn="1"/>
        </p:nvSpPr>
        <p:spPr>
          <a:xfrm>
            <a:off x="11442447" y="6339418"/>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smtClean="0">
                <a:solidFill>
                  <a:srgbClr val="53565B">
                    <a:lumMod val="60000"/>
                    <a:lumOff val="40000"/>
                  </a:srgbClr>
                </a:solidFill>
                <a:latin typeface="Arial" charset="0"/>
                <a:cs typeface="Arial" charset="0"/>
              </a:rPr>
              <a:pPr fontAlgn="auto">
                <a:spcBef>
                  <a:spcPts val="0"/>
                </a:spcBef>
                <a:spcAft>
                  <a:spcPts val="0"/>
                </a:spcAft>
                <a:defRPr/>
              </a:pPr>
              <a:t>‹#›</a:t>
            </a:fld>
            <a:endParaRPr lang="en-US" sz="1067">
              <a:solidFill>
                <a:srgbClr val="53565B">
                  <a:lumMod val="60000"/>
                  <a:lumOff val="40000"/>
                </a:srgbClr>
              </a:solidFill>
              <a:latin typeface="Arial" charset="0"/>
              <a:cs typeface="Arial" charset="0"/>
            </a:endParaRPr>
          </a:p>
        </p:txBody>
      </p:sp>
      <p:sp>
        <p:nvSpPr>
          <p:cNvPr id="13" name="Oval 12"/>
          <p:cNvSpPr/>
          <p:nvPr userDrawn="1"/>
        </p:nvSpPr>
        <p:spPr>
          <a:xfrm rot="19240361">
            <a:off x="9599437" y="3824170"/>
            <a:ext cx="449724" cy="449724"/>
          </a:xfrm>
          <a:prstGeom prst="ellipse">
            <a:avLst/>
          </a:prstGeom>
          <a:noFill/>
          <a:ln w="127000">
            <a:gradFill>
              <a:gsLst>
                <a:gs pos="8000">
                  <a:srgbClr val="B6D330"/>
                </a:gs>
                <a:gs pos="100000">
                  <a:schemeClr val="accent1">
                    <a:alpha val="0"/>
                    <a:lumMod val="34000"/>
                    <a:lumOff val="66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5" name="Picture 14">
            <a:extLst>
              <a:ext uri="{FF2B5EF4-FFF2-40B4-BE49-F238E27FC236}">
                <a16:creationId xmlns:a16="http://schemas.microsoft.com/office/drawing/2014/main" id="{66ED38B6-17D7-6940-B802-FAD30A61BA8B}"/>
              </a:ext>
            </a:extLst>
          </p:cNvPr>
          <p:cNvPicPr>
            <a:picLocks noChangeAspect="1"/>
          </p:cNvPicPr>
          <p:nvPr userDrawn="1"/>
        </p:nvPicPr>
        <p:blipFill>
          <a:blip r:embed="rId4"/>
          <a:stretch>
            <a:fillRect/>
          </a:stretch>
        </p:blipFill>
        <p:spPr>
          <a:xfrm>
            <a:off x="660766" y="6358103"/>
            <a:ext cx="1551015" cy="193608"/>
          </a:xfrm>
          <a:prstGeom prst="rect">
            <a:avLst/>
          </a:prstGeom>
        </p:spPr>
      </p:pic>
    </p:spTree>
    <p:extLst>
      <p:ext uri="{BB962C8B-B14F-4D97-AF65-F5344CB8AC3E}">
        <p14:creationId xmlns:p14="http://schemas.microsoft.com/office/powerpoint/2010/main" val="1008401422"/>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3 (turquoise)">
    <p:bg>
      <p:bgPr>
        <a:solidFill>
          <a:schemeClr val="accent1"/>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838201" y="2368551"/>
            <a:ext cx="9774767" cy="1775883"/>
          </a:xfrm>
          <a:prstGeom prst="rect">
            <a:avLst/>
          </a:prstGeom>
        </p:spPr>
        <p:txBody>
          <a:bodyPr anchor="ctr"/>
          <a:lstStyle>
            <a:lvl1pPr algn="l" defTabSz="685800" rtl="0" eaLnBrk="1" latinLnBrk="0" hangingPunct="1">
              <a:lnSpc>
                <a:spcPct val="90000"/>
              </a:lnSpc>
              <a:spcBef>
                <a:spcPct val="0"/>
              </a:spcBef>
              <a:buNone/>
              <a:defRPr sz="3000" b="1" kern="1200">
                <a:solidFill>
                  <a:schemeClr val="tx1"/>
                </a:solidFill>
                <a:latin typeface="Calibri" charset="0"/>
                <a:ea typeface="Calibri" charset="0"/>
                <a:cs typeface="Calibri" charset="0"/>
              </a:defRPr>
            </a:lvl1pPr>
          </a:lstStyle>
          <a:p>
            <a:pPr fontAlgn="auto">
              <a:spcAft>
                <a:spcPts val="0"/>
              </a:spcAft>
              <a:defRPr/>
            </a:pPr>
            <a:endParaRPr lang="en-US" sz="4800" b="0" i="0">
              <a:solidFill>
                <a:srgbClr val="FFFFFF"/>
              </a:solidFill>
              <a:latin typeface="Arial" charset="0"/>
              <a:ea typeface="Arial" charset="0"/>
              <a:cs typeface="Arial" charset="0"/>
            </a:endParaRPr>
          </a:p>
        </p:txBody>
      </p:sp>
      <p:sp>
        <p:nvSpPr>
          <p:cNvPr id="7" name="Title 1"/>
          <p:cNvSpPr>
            <a:spLocks noGrp="1"/>
          </p:cNvSpPr>
          <p:nvPr>
            <p:ph type="title" hasCustomPrompt="1"/>
          </p:nvPr>
        </p:nvSpPr>
        <p:spPr>
          <a:xfrm>
            <a:off x="672393" y="866173"/>
            <a:ext cx="6134808" cy="1978628"/>
          </a:xfrm>
        </p:spPr>
        <p:txBody>
          <a:bodyPr anchor="b"/>
          <a:lstStyle>
            <a:lvl1pPr>
              <a:lnSpc>
                <a:spcPct val="90000"/>
              </a:lnSpc>
              <a:defRPr sz="4800" b="1" cap="none" baseline="0">
                <a:solidFill>
                  <a:srgbClr val="FFFFFF"/>
                </a:solidFill>
              </a:defRPr>
            </a:lvl1pPr>
          </a:lstStyle>
          <a:p>
            <a:r>
              <a:rPr lang="en-US"/>
              <a:t>This is a cover slide option with three lines for a long title</a:t>
            </a:r>
          </a:p>
        </p:txBody>
      </p:sp>
      <p:sp>
        <p:nvSpPr>
          <p:cNvPr id="10" name="Text Placeholder 10"/>
          <p:cNvSpPr>
            <a:spLocks noGrp="1"/>
          </p:cNvSpPr>
          <p:nvPr>
            <p:ph type="body" sz="quarter" idx="11" hasCustomPrompt="1"/>
          </p:nvPr>
        </p:nvSpPr>
        <p:spPr>
          <a:xfrm>
            <a:off x="672393" y="3124201"/>
            <a:ext cx="6134809" cy="357959"/>
          </a:xfrm>
        </p:spPr>
        <p:txBody>
          <a:bodyPr tIns="0" bIns="0">
            <a:noAutofit/>
          </a:bodyPr>
          <a:lstStyle>
            <a:lvl1pPr marL="0" indent="0">
              <a:spcBef>
                <a:spcPts val="0"/>
              </a:spcBef>
              <a:buFontTx/>
              <a:buNone/>
              <a:defRPr sz="2667" baseline="0">
                <a:solidFill>
                  <a:srgbClr val="FFFFFF"/>
                </a:solidFill>
              </a:defRPr>
            </a:lvl1pPr>
            <a:lvl2pPr marL="457189" indent="0">
              <a:buFontTx/>
              <a:buNone/>
              <a:defRPr sz="2133">
                <a:solidFill>
                  <a:schemeClr val="tx1">
                    <a:lumMod val="60000"/>
                    <a:lumOff val="40000"/>
                  </a:schemeClr>
                </a:solidFill>
              </a:defRPr>
            </a:lvl2pPr>
            <a:lvl3pPr marL="914377" indent="0">
              <a:buFontTx/>
              <a:buNone/>
              <a:defRPr sz="2133">
                <a:solidFill>
                  <a:schemeClr val="tx1">
                    <a:lumMod val="60000"/>
                    <a:lumOff val="40000"/>
                  </a:schemeClr>
                </a:solidFill>
              </a:defRPr>
            </a:lvl3pPr>
            <a:lvl4pPr marL="1371566" indent="0">
              <a:buFontTx/>
              <a:buNone/>
              <a:defRPr sz="2133">
                <a:solidFill>
                  <a:schemeClr val="tx1">
                    <a:lumMod val="60000"/>
                    <a:lumOff val="40000"/>
                  </a:schemeClr>
                </a:solidFill>
              </a:defRPr>
            </a:lvl4pPr>
            <a:lvl5pPr marL="1828754" indent="0">
              <a:buFontTx/>
              <a:buNone/>
              <a:defRPr sz="2133">
                <a:solidFill>
                  <a:schemeClr val="tx1">
                    <a:lumMod val="60000"/>
                    <a:lumOff val="40000"/>
                  </a:schemeClr>
                </a:solidFill>
              </a:defRPr>
            </a:lvl5pPr>
          </a:lstStyle>
          <a:p>
            <a:pPr lvl="0"/>
            <a:r>
              <a:rPr lang="en-US"/>
              <a:t>This is for a subtitle</a:t>
            </a:r>
          </a:p>
        </p:txBody>
      </p:sp>
      <p:pic>
        <p:nvPicPr>
          <p:cNvPr id="8" name="Picture 7">
            <a:extLst>
              <a:ext uri="{FF2B5EF4-FFF2-40B4-BE49-F238E27FC236}">
                <a16:creationId xmlns:a16="http://schemas.microsoft.com/office/drawing/2014/main" id="{E2AF67AE-EF61-694B-B0B0-E29D494D1932}"/>
              </a:ext>
            </a:extLst>
          </p:cNvPr>
          <p:cNvPicPr>
            <a:picLocks noChangeAspect="1"/>
          </p:cNvPicPr>
          <p:nvPr userDrawn="1"/>
        </p:nvPicPr>
        <p:blipFill>
          <a:blip r:embed="rId2"/>
          <a:stretch>
            <a:fillRect/>
          </a:stretch>
        </p:blipFill>
        <p:spPr>
          <a:xfrm>
            <a:off x="663541" y="5966185"/>
            <a:ext cx="2544424" cy="317612"/>
          </a:xfrm>
          <a:prstGeom prst="rect">
            <a:avLst/>
          </a:prstGeom>
        </p:spPr>
      </p:pic>
      <p:sp>
        <p:nvSpPr>
          <p:cNvPr id="9" name="Text Placeholder 10">
            <a:extLst>
              <a:ext uri="{FF2B5EF4-FFF2-40B4-BE49-F238E27FC236}">
                <a16:creationId xmlns:a16="http://schemas.microsoft.com/office/drawing/2014/main" id="{31AB72A3-6EB4-474D-B322-F8F326BD8E5B}"/>
              </a:ext>
            </a:extLst>
          </p:cNvPr>
          <p:cNvSpPr>
            <a:spLocks noGrp="1"/>
          </p:cNvSpPr>
          <p:nvPr>
            <p:ph type="body" sz="quarter" idx="12" hasCustomPrompt="1"/>
          </p:nvPr>
        </p:nvSpPr>
        <p:spPr>
          <a:xfrm>
            <a:off x="660400" y="4311710"/>
            <a:ext cx="4929909" cy="268940"/>
          </a:xfrm>
        </p:spPr>
        <p:txBody>
          <a:bodyPr tIns="0" bIns="0">
            <a:noAutofit/>
          </a:bodyPr>
          <a:lstStyle>
            <a:lvl1pPr marL="0" indent="0">
              <a:spcBef>
                <a:spcPts val="0"/>
              </a:spcBef>
              <a:buFontTx/>
              <a:buNone/>
              <a:defRPr sz="1867" b="0" baseline="0">
                <a:solidFill>
                  <a:schemeClr val="tx1">
                    <a:lumMod val="20000"/>
                    <a:lumOff val="80000"/>
                  </a:schemeClr>
                </a:solidFill>
              </a:defRPr>
            </a:lvl1pPr>
            <a:lvl2pPr marL="457189" indent="0">
              <a:buFontTx/>
              <a:buNone/>
              <a:defRPr sz="2133">
                <a:solidFill>
                  <a:schemeClr val="tx1">
                    <a:lumMod val="60000"/>
                    <a:lumOff val="40000"/>
                  </a:schemeClr>
                </a:solidFill>
              </a:defRPr>
            </a:lvl2pPr>
            <a:lvl3pPr marL="914377" indent="0">
              <a:buFontTx/>
              <a:buNone/>
              <a:defRPr sz="2133">
                <a:solidFill>
                  <a:schemeClr val="tx1">
                    <a:lumMod val="60000"/>
                    <a:lumOff val="40000"/>
                  </a:schemeClr>
                </a:solidFill>
              </a:defRPr>
            </a:lvl3pPr>
            <a:lvl4pPr marL="1371566" indent="0">
              <a:buFontTx/>
              <a:buNone/>
              <a:defRPr sz="2133">
                <a:solidFill>
                  <a:schemeClr val="tx1">
                    <a:lumMod val="60000"/>
                    <a:lumOff val="40000"/>
                  </a:schemeClr>
                </a:solidFill>
              </a:defRPr>
            </a:lvl4pPr>
            <a:lvl5pPr marL="1828754" indent="0">
              <a:buFontTx/>
              <a:buNone/>
              <a:defRPr sz="2133">
                <a:solidFill>
                  <a:schemeClr val="tx1">
                    <a:lumMod val="60000"/>
                    <a:lumOff val="40000"/>
                  </a:schemeClr>
                </a:solidFill>
              </a:defRPr>
            </a:lvl5pPr>
          </a:lstStyle>
          <a:p>
            <a:pPr lvl="0"/>
            <a:r>
              <a:rPr lang="en-US"/>
              <a:t>Date</a:t>
            </a:r>
          </a:p>
        </p:txBody>
      </p:sp>
      <p:sp>
        <p:nvSpPr>
          <p:cNvPr id="11" name="Text Placeholder 10">
            <a:extLst>
              <a:ext uri="{FF2B5EF4-FFF2-40B4-BE49-F238E27FC236}">
                <a16:creationId xmlns:a16="http://schemas.microsoft.com/office/drawing/2014/main" id="{9FFCA383-5C1A-C544-B88B-81EF000894FF}"/>
              </a:ext>
            </a:extLst>
          </p:cNvPr>
          <p:cNvSpPr>
            <a:spLocks noGrp="1"/>
          </p:cNvSpPr>
          <p:nvPr>
            <p:ph type="body" sz="quarter" idx="13" hasCustomPrompt="1"/>
          </p:nvPr>
        </p:nvSpPr>
        <p:spPr>
          <a:xfrm>
            <a:off x="660400" y="4705410"/>
            <a:ext cx="4929909" cy="268940"/>
          </a:xfrm>
        </p:spPr>
        <p:txBody>
          <a:bodyPr tIns="0" bIns="0">
            <a:noAutofit/>
          </a:bodyPr>
          <a:lstStyle>
            <a:lvl1pPr marL="0" indent="0">
              <a:spcBef>
                <a:spcPts val="0"/>
              </a:spcBef>
              <a:buFontTx/>
              <a:buNone/>
              <a:defRPr sz="1867" b="0" baseline="0">
                <a:solidFill>
                  <a:schemeClr val="tx1">
                    <a:lumMod val="20000"/>
                    <a:lumOff val="80000"/>
                  </a:schemeClr>
                </a:solidFill>
              </a:defRPr>
            </a:lvl1pPr>
            <a:lvl2pPr marL="457189" indent="0">
              <a:buFontTx/>
              <a:buNone/>
              <a:defRPr sz="2133">
                <a:solidFill>
                  <a:schemeClr val="tx1">
                    <a:lumMod val="60000"/>
                    <a:lumOff val="40000"/>
                  </a:schemeClr>
                </a:solidFill>
              </a:defRPr>
            </a:lvl2pPr>
            <a:lvl3pPr marL="914377" indent="0">
              <a:buFontTx/>
              <a:buNone/>
              <a:defRPr sz="2133">
                <a:solidFill>
                  <a:schemeClr val="tx1">
                    <a:lumMod val="60000"/>
                    <a:lumOff val="40000"/>
                  </a:schemeClr>
                </a:solidFill>
              </a:defRPr>
            </a:lvl3pPr>
            <a:lvl4pPr marL="1371566" indent="0">
              <a:buFontTx/>
              <a:buNone/>
              <a:defRPr sz="2133">
                <a:solidFill>
                  <a:schemeClr val="tx1">
                    <a:lumMod val="60000"/>
                    <a:lumOff val="40000"/>
                  </a:schemeClr>
                </a:solidFill>
              </a:defRPr>
            </a:lvl4pPr>
            <a:lvl5pPr marL="1828754" indent="0">
              <a:buFontTx/>
              <a:buNone/>
              <a:defRPr sz="2133">
                <a:solidFill>
                  <a:schemeClr val="tx1">
                    <a:lumMod val="60000"/>
                    <a:lumOff val="40000"/>
                  </a:schemeClr>
                </a:solidFill>
              </a:defRPr>
            </a:lvl5pPr>
          </a:lstStyle>
          <a:p>
            <a:pPr lvl="0"/>
            <a:r>
              <a:rPr lang="en-US"/>
              <a:t>Name</a:t>
            </a:r>
          </a:p>
        </p:txBody>
      </p:sp>
      <p:sp>
        <p:nvSpPr>
          <p:cNvPr id="12" name="Text Placeholder 10">
            <a:extLst>
              <a:ext uri="{FF2B5EF4-FFF2-40B4-BE49-F238E27FC236}">
                <a16:creationId xmlns:a16="http://schemas.microsoft.com/office/drawing/2014/main" id="{5E3AF555-4EF4-AE48-91C1-9E64CC012DA3}"/>
              </a:ext>
            </a:extLst>
          </p:cNvPr>
          <p:cNvSpPr>
            <a:spLocks noGrp="1"/>
          </p:cNvSpPr>
          <p:nvPr>
            <p:ph type="body" sz="quarter" idx="14" hasCustomPrompt="1"/>
          </p:nvPr>
        </p:nvSpPr>
        <p:spPr>
          <a:xfrm>
            <a:off x="660400" y="5099110"/>
            <a:ext cx="4929909" cy="268940"/>
          </a:xfrm>
        </p:spPr>
        <p:txBody>
          <a:bodyPr tIns="0" bIns="0">
            <a:noAutofit/>
          </a:bodyPr>
          <a:lstStyle>
            <a:lvl1pPr marL="0" indent="0">
              <a:spcBef>
                <a:spcPts val="0"/>
              </a:spcBef>
              <a:buFontTx/>
              <a:buNone/>
              <a:defRPr sz="1867" b="0" baseline="0">
                <a:solidFill>
                  <a:schemeClr val="tx1">
                    <a:lumMod val="20000"/>
                    <a:lumOff val="80000"/>
                  </a:schemeClr>
                </a:solidFill>
              </a:defRPr>
            </a:lvl1pPr>
            <a:lvl2pPr marL="457189" indent="0">
              <a:buFontTx/>
              <a:buNone/>
              <a:defRPr sz="2133">
                <a:solidFill>
                  <a:schemeClr val="tx1">
                    <a:lumMod val="60000"/>
                    <a:lumOff val="40000"/>
                  </a:schemeClr>
                </a:solidFill>
              </a:defRPr>
            </a:lvl2pPr>
            <a:lvl3pPr marL="914377" indent="0">
              <a:buFontTx/>
              <a:buNone/>
              <a:defRPr sz="2133">
                <a:solidFill>
                  <a:schemeClr val="tx1">
                    <a:lumMod val="60000"/>
                    <a:lumOff val="40000"/>
                  </a:schemeClr>
                </a:solidFill>
              </a:defRPr>
            </a:lvl3pPr>
            <a:lvl4pPr marL="1371566" indent="0">
              <a:buFontTx/>
              <a:buNone/>
              <a:defRPr sz="2133">
                <a:solidFill>
                  <a:schemeClr val="tx1">
                    <a:lumMod val="60000"/>
                    <a:lumOff val="40000"/>
                  </a:schemeClr>
                </a:solidFill>
              </a:defRPr>
            </a:lvl4pPr>
            <a:lvl5pPr marL="1828754" indent="0">
              <a:buFontTx/>
              <a:buNone/>
              <a:defRPr sz="2133">
                <a:solidFill>
                  <a:schemeClr val="tx1">
                    <a:lumMod val="60000"/>
                    <a:lumOff val="40000"/>
                  </a:schemeClr>
                </a:solidFill>
              </a:defRPr>
            </a:lvl5pPr>
          </a:lstStyle>
          <a:p>
            <a:pPr lvl="0"/>
            <a:r>
              <a:rPr lang="en-US"/>
              <a:t>Job Title</a:t>
            </a:r>
          </a:p>
        </p:txBody>
      </p:sp>
      <p:pic>
        <p:nvPicPr>
          <p:cNvPr id="14" name="Picture 13">
            <a:extLst>
              <a:ext uri="{FF2B5EF4-FFF2-40B4-BE49-F238E27FC236}">
                <a16:creationId xmlns:a16="http://schemas.microsoft.com/office/drawing/2014/main" id="{D2DB0B6C-B236-44CE-82DE-91B23B138BC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 t="9996" r="16510" b="18008"/>
          <a:stretch/>
        </p:blipFill>
        <p:spPr>
          <a:xfrm>
            <a:off x="5860800" y="0"/>
            <a:ext cx="6332400" cy="6858000"/>
          </a:xfrm>
          <a:prstGeom prst="rect">
            <a:avLst/>
          </a:prstGeom>
        </p:spPr>
      </p:pic>
    </p:spTree>
    <p:extLst>
      <p:ext uri="{BB962C8B-B14F-4D97-AF65-F5344CB8AC3E}">
        <p14:creationId xmlns:p14="http://schemas.microsoft.com/office/powerpoint/2010/main" val="5078600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wine)">
    <p:bg>
      <p:bgPr>
        <a:solidFill>
          <a:schemeClr val="accent2"/>
        </a:solidFill>
        <a:effectLst/>
      </p:bgPr>
    </p:bg>
    <p:spTree>
      <p:nvGrpSpPr>
        <p:cNvPr id="1" name=""/>
        <p:cNvGrpSpPr/>
        <p:nvPr/>
      </p:nvGrpSpPr>
      <p:grpSpPr>
        <a:xfrm>
          <a:off x="0" y="0"/>
          <a:ext cx="0" cy="0"/>
          <a:chOff x="0" y="0"/>
          <a:chExt cx="0" cy="0"/>
        </a:xfrm>
      </p:grpSpPr>
      <p:sp>
        <p:nvSpPr>
          <p:cNvPr id="7" name="Rectangle 6"/>
          <p:cNvSpPr/>
          <p:nvPr userDrawn="1"/>
        </p:nvSpPr>
        <p:spPr>
          <a:xfrm>
            <a:off x="0" y="6175357"/>
            <a:ext cx="12192000" cy="6826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Title 1"/>
          <p:cNvSpPr>
            <a:spLocks noGrp="1"/>
          </p:cNvSpPr>
          <p:nvPr>
            <p:ph type="title" hasCustomPrompt="1"/>
          </p:nvPr>
        </p:nvSpPr>
        <p:spPr>
          <a:xfrm>
            <a:off x="672393" y="1467169"/>
            <a:ext cx="5427072" cy="2343049"/>
          </a:xfrm>
        </p:spPr>
        <p:txBody>
          <a:bodyPr anchor="b"/>
          <a:lstStyle>
            <a:lvl1pPr>
              <a:lnSpc>
                <a:spcPct val="90000"/>
              </a:lnSpc>
              <a:defRPr sz="4800" b="1" cap="none" baseline="0">
                <a:solidFill>
                  <a:srgbClr val="FFFFFF"/>
                </a:solidFill>
              </a:defRPr>
            </a:lvl1pPr>
          </a:lstStyle>
          <a:p>
            <a:r>
              <a:rPr lang="en-US"/>
              <a:t>This is a divider slide with 3 lines for a long title</a:t>
            </a:r>
          </a:p>
        </p:txBody>
      </p:sp>
      <p:sp>
        <p:nvSpPr>
          <p:cNvPr id="12" name="Text Placeholder 10"/>
          <p:cNvSpPr>
            <a:spLocks noGrp="1"/>
          </p:cNvSpPr>
          <p:nvPr>
            <p:ph type="body" sz="quarter" idx="11"/>
          </p:nvPr>
        </p:nvSpPr>
        <p:spPr>
          <a:xfrm>
            <a:off x="672393" y="3810217"/>
            <a:ext cx="5427071" cy="1138904"/>
          </a:xfrm>
        </p:spPr>
        <p:txBody>
          <a:bodyPr tIns="0" bIns="0">
            <a:noAutofit/>
          </a:bodyPr>
          <a:lstStyle>
            <a:lvl1pPr marL="0" indent="0">
              <a:spcBef>
                <a:spcPts val="0"/>
              </a:spcBef>
              <a:buFontTx/>
              <a:buNone/>
              <a:defRPr sz="2667">
                <a:solidFill>
                  <a:srgbClr val="FFFFFF"/>
                </a:solidFill>
              </a:defRPr>
            </a:lvl1pPr>
            <a:lvl2pPr marL="457189" indent="0">
              <a:buFontTx/>
              <a:buNone/>
              <a:defRPr sz="2133">
                <a:solidFill>
                  <a:schemeClr val="tx1">
                    <a:lumMod val="60000"/>
                    <a:lumOff val="40000"/>
                  </a:schemeClr>
                </a:solidFill>
              </a:defRPr>
            </a:lvl2pPr>
            <a:lvl3pPr marL="914377" indent="0">
              <a:buFontTx/>
              <a:buNone/>
              <a:defRPr sz="2133">
                <a:solidFill>
                  <a:schemeClr val="tx1">
                    <a:lumMod val="60000"/>
                    <a:lumOff val="40000"/>
                  </a:schemeClr>
                </a:solidFill>
              </a:defRPr>
            </a:lvl3pPr>
            <a:lvl4pPr marL="1371566" indent="0">
              <a:buFontTx/>
              <a:buNone/>
              <a:defRPr sz="2133">
                <a:solidFill>
                  <a:schemeClr val="tx1">
                    <a:lumMod val="60000"/>
                    <a:lumOff val="40000"/>
                  </a:schemeClr>
                </a:solidFill>
              </a:defRPr>
            </a:lvl4pPr>
            <a:lvl5pPr marL="1828754" indent="0">
              <a:buFontTx/>
              <a:buNone/>
              <a:defRPr sz="2133">
                <a:solidFill>
                  <a:schemeClr val="tx1">
                    <a:lumMod val="60000"/>
                    <a:lumOff val="40000"/>
                  </a:schemeClr>
                </a:solidFill>
              </a:defRPr>
            </a:lvl5pPr>
          </a:lstStyle>
          <a:p>
            <a:pPr lvl="0"/>
            <a:r>
              <a:rPr lang="en-US"/>
              <a:t>Edit Master text styles</a:t>
            </a:r>
          </a:p>
        </p:txBody>
      </p:sp>
      <p:sp>
        <p:nvSpPr>
          <p:cNvPr id="16" name="Slide Number Placeholder 5"/>
          <p:cNvSpPr txBox="1">
            <a:spLocks/>
          </p:cNvSpPr>
          <p:nvPr userDrawn="1"/>
        </p:nvSpPr>
        <p:spPr>
          <a:xfrm>
            <a:off x="11442447" y="6339418"/>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smtClean="0">
                <a:solidFill>
                  <a:srgbClr val="53565B">
                    <a:lumMod val="60000"/>
                    <a:lumOff val="40000"/>
                  </a:srgbClr>
                </a:solidFill>
                <a:latin typeface="Arial" charset="0"/>
                <a:cs typeface="Arial" charset="0"/>
              </a:rPr>
              <a:pPr fontAlgn="auto">
                <a:spcBef>
                  <a:spcPts val="0"/>
                </a:spcBef>
                <a:spcAft>
                  <a:spcPts val="0"/>
                </a:spcAft>
                <a:defRPr/>
              </a:pPr>
              <a:t>‹#›</a:t>
            </a:fld>
            <a:endParaRPr lang="en-US" sz="1067">
              <a:solidFill>
                <a:srgbClr val="53565B">
                  <a:lumMod val="60000"/>
                  <a:lumOff val="40000"/>
                </a:srgbClr>
              </a:solidFill>
              <a:latin typeface="Arial" charset="0"/>
              <a:cs typeface="Arial" charset="0"/>
            </a:endParaRPr>
          </a:p>
        </p:txBody>
      </p:sp>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15602" t="2049"/>
          <a:stretch/>
        </p:blipFill>
        <p:spPr>
          <a:xfrm flipH="1">
            <a:off x="6299199" y="1"/>
            <a:ext cx="5892799" cy="6522799"/>
          </a:xfrm>
          <a:prstGeom prst="rect">
            <a:avLst/>
          </a:prstGeom>
        </p:spPr>
      </p:pic>
      <p:pic>
        <p:nvPicPr>
          <p:cNvPr id="9" name="Picture 8">
            <a:extLst>
              <a:ext uri="{FF2B5EF4-FFF2-40B4-BE49-F238E27FC236}">
                <a16:creationId xmlns:a16="http://schemas.microsoft.com/office/drawing/2014/main" id="{A8EF8B3B-5429-3B4D-97D6-1A39F73C0AE1}"/>
              </a:ext>
            </a:extLst>
          </p:cNvPr>
          <p:cNvPicPr>
            <a:picLocks noChangeAspect="1"/>
          </p:cNvPicPr>
          <p:nvPr userDrawn="1"/>
        </p:nvPicPr>
        <p:blipFill>
          <a:blip r:embed="rId3"/>
          <a:stretch>
            <a:fillRect/>
          </a:stretch>
        </p:blipFill>
        <p:spPr>
          <a:xfrm>
            <a:off x="660766" y="6358103"/>
            <a:ext cx="1551015" cy="193608"/>
          </a:xfrm>
          <a:prstGeom prst="rect">
            <a:avLst/>
          </a:prstGeom>
        </p:spPr>
      </p:pic>
    </p:spTree>
    <p:extLst>
      <p:ext uri="{BB962C8B-B14F-4D97-AF65-F5344CB8AC3E}">
        <p14:creationId xmlns:p14="http://schemas.microsoft.com/office/powerpoint/2010/main" val="26803512"/>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 (stone)">
    <p:bg>
      <p:bgPr>
        <a:gradFill flip="none" rotWithShape="1">
          <a:gsLst>
            <a:gs pos="0">
              <a:srgbClr val="FFFFFF"/>
            </a:gs>
            <a:gs pos="100000">
              <a:schemeClr val="tx1">
                <a:lumMod val="20000"/>
                <a:lumOff val="80000"/>
                <a:alpha val="65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4205" t="18294" r="3332"/>
          <a:stretch/>
        </p:blipFill>
        <p:spPr>
          <a:xfrm>
            <a:off x="0" y="0"/>
            <a:ext cx="12192000" cy="6156347"/>
          </a:xfrm>
          <a:prstGeom prst="rect">
            <a:avLst/>
          </a:prstGeom>
        </p:spPr>
      </p:pic>
      <p:sp>
        <p:nvSpPr>
          <p:cNvPr id="5" name="Rectangle 4"/>
          <p:cNvSpPr/>
          <p:nvPr userDrawn="1"/>
        </p:nvSpPr>
        <p:spPr>
          <a:xfrm>
            <a:off x="0" y="6175357"/>
            <a:ext cx="12192000" cy="6826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Title 2"/>
          <p:cNvSpPr>
            <a:spLocks noGrp="1"/>
          </p:cNvSpPr>
          <p:nvPr>
            <p:ph type="title" hasCustomPrompt="1"/>
          </p:nvPr>
        </p:nvSpPr>
        <p:spPr>
          <a:xfrm>
            <a:off x="1181354" y="1560347"/>
            <a:ext cx="9829293" cy="3207516"/>
          </a:xfrm>
        </p:spPr>
        <p:txBody>
          <a:bodyPr lIns="0" tIns="0" rIns="0" bIns="0" rtlCol="0" anchor="ctr" anchorCtr="0">
            <a:normAutofit/>
          </a:bodyPr>
          <a:lstStyle>
            <a:lvl1pPr algn="ctr">
              <a:defRPr lang="en-US" sz="6400" b="1" cap="none" baseline="0">
                <a:solidFill>
                  <a:schemeClr val="tx1"/>
                </a:solidFill>
              </a:defRPr>
            </a:lvl1pPr>
          </a:lstStyle>
          <a:p>
            <a:pPr lvl="0"/>
            <a:r>
              <a:rPr lang="en-US"/>
              <a:t>Really epic quote that makes everyone think. </a:t>
            </a:r>
          </a:p>
        </p:txBody>
      </p:sp>
      <p:sp>
        <p:nvSpPr>
          <p:cNvPr id="7" name="Subtitle 2"/>
          <p:cNvSpPr>
            <a:spLocks noGrp="1"/>
          </p:cNvSpPr>
          <p:nvPr>
            <p:ph type="subTitle" idx="1" hasCustomPrompt="1"/>
          </p:nvPr>
        </p:nvSpPr>
        <p:spPr>
          <a:xfrm>
            <a:off x="3802842" y="4830865"/>
            <a:ext cx="4586319" cy="369332"/>
          </a:xfrm>
          <a:ln>
            <a:noFill/>
          </a:ln>
        </p:spPr>
        <p:txBody>
          <a:bodyPr wrap="square" tIns="0" bIns="0" anchor="t" anchorCtr="0">
            <a:spAutoFit/>
          </a:bodyPr>
          <a:lstStyle>
            <a:lvl1pPr marL="0" indent="0" algn="ctr">
              <a:buNone/>
              <a:defRPr sz="2667" cap="none" baseline="0">
                <a:solidFill>
                  <a:schemeClr val="accent5"/>
                </a:solidFill>
              </a:defRPr>
            </a:lvl1pPr>
            <a:lvl2pPr marL="609502" indent="0" algn="ctr">
              <a:buNone/>
              <a:defRPr>
                <a:solidFill>
                  <a:schemeClr val="tx1">
                    <a:tint val="75000"/>
                  </a:schemeClr>
                </a:solidFill>
              </a:defRPr>
            </a:lvl2pPr>
            <a:lvl3pPr marL="1219004" indent="0" algn="ctr">
              <a:buNone/>
              <a:defRPr>
                <a:solidFill>
                  <a:schemeClr val="tx1">
                    <a:tint val="75000"/>
                  </a:schemeClr>
                </a:solidFill>
              </a:defRPr>
            </a:lvl3pPr>
            <a:lvl4pPr marL="1828506" indent="0" algn="ctr">
              <a:buNone/>
              <a:defRPr>
                <a:solidFill>
                  <a:schemeClr val="tx1">
                    <a:tint val="75000"/>
                  </a:schemeClr>
                </a:solidFill>
              </a:defRPr>
            </a:lvl4pPr>
            <a:lvl5pPr marL="2438008" indent="0" algn="ctr">
              <a:buNone/>
              <a:defRPr>
                <a:solidFill>
                  <a:schemeClr val="tx1">
                    <a:tint val="75000"/>
                  </a:schemeClr>
                </a:solidFill>
              </a:defRPr>
            </a:lvl5pPr>
            <a:lvl6pPr marL="3047510" indent="0" algn="ctr">
              <a:buNone/>
              <a:defRPr>
                <a:solidFill>
                  <a:schemeClr val="tx1">
                    <a:tint val="75000"/>
                  </a:schemeClr>
                </a:solidFill>
              </a:defRPr>
            </a:lvl6pPr>
            <a:lvl7pPr marL="3657013" indent="0" algn="ctr">
              <a:buNone/>
              <a:defRPr>
                <a:solidFill>
                  <a:schemeClr val="tx1">
                    <a:tint val="75000"/>
                  </a:schemeClr>
                </a:solidFill>
              </a:defRPr>
            </a:lvl7pPr>
            <a:lvl8pPr marL="4266513" indent="0" algn="ctr">
              <a:buNone/>
              <a:defRPr>
                <a:solidFill>
                  <a:schemeClr val="tx1">
                    <a:tint val="75000"/>
                  </a:schemeClr>
                </a:solidFill>
              </a:defRPr>
            </a:lvl8pPr>
            <a:lvl9pPr marL="4876017" indent="0" algn="ctr">
              <a:buNone/>
              <a:defRPr>
                <a:solidFill>
                  <a:schemeClr val="tx1">
                    <a:tint val="75000"/>
                  </a:schemeClr>
                </a:solidFill>
              </a:defRPr>
            </a:lvl9pPr>
          </a:lstStyle>
          <a:p>
            <a:r>
              <a:rPr lang="en-US"/>
              <a:t>— Quoted Source</a:t>
            </a:r>
          </a:p>
        </p:txBody>
      </p:sp>
      <p:sp>
        <p:nvSpPr>
          <p:cNvPr id="8" name="Slide Number Placeholder 5"/>
          <p:cNvSpPr txBox="1">
            <a:spLocks/>
          </p:cNvSpPr>
          <p:nvPr userDrawn="1"/>
        </p:nvSpPr>
        <p:spPr>
          <a:xfrm>
            <a:off x="11442447" y="6339418"/>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pic>
        <p:nvPicPr>
          <p:cNvPr id="9" name="Picture 8">
            <a:extLst>
              <a:ext uri="{FF2B5EF4-FFF2-40B4-BE49-F238E27FC236}">
                <a16:creationId xmlns:a16="http://schemas.microsoft.com/office/drawing/2014/main" id="{BF788ABC-EB56-3540-ACD0-0052ECA898B5}"/>
              </a:ext>
            </a:extLst>
          </p:cNvPr>
          <p:cNvPicPr>
            <a:picLocks noChangeAspect="1"/>
          </p:cNvPicPr>
          <p:nvPr userDrawn="1"/>
        </p:nvPicPr>
        <p:blipFill>
          <a:blip r:embed="rId3"/>
          <a:stretch>
            <a:fillRect/>
          </a:stretch>
        </p:blipFill>
        <p:spPr>
          <a:xfrm>
            <a:off x="660766" y="6358103"/>
            <a:ext cx="1551015" cy="193608"/>
          </a:xfrm>
          <a:prstGeom prst="rect">
            <a:avLst/>
          </a:prstGeom>
        </p:spPr>
      </p:pic>
    </p:spTree>
    <p:extLst>
      <p:ext uri="{BB962C8B-B14F-4D97-AF65-F5344CB8AC3E}">
        <p14:creationId xmlns:p14="http://schemas.microsoft.com/office/powerpoint/2010/main" val="21930572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ote (tanzanite)">
    <p:bg>
      <p:bgPr>
        <a:solidFill>
          <a:schemeClr val="bg2"/>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a:extLst>
              <a:ext uri="{28A0092B-C50C-407E-A947-70E740481C1C}">
                <a14:useLocalDpi xmlns:a14="http://schemas.microsoft.com/office/drawing/2010/main" val="0"/>
              </a:ext>
            </a:extLst>
          </a:blip>
          <a:srcRect l="4056" t="18142" r="3270"/>
          <a:stretch/>
        </p:blipFill>
        <p:spPr>
          <a:xfrm>
            <a:off x="0" y="1"/>
            <a:ext cx="12192000" cy="6153857"/>
          </a:xfrm>
          <a:prstGeom prst="rect">
            <a:avLst/>
          </a:prstGeom>
        </p:spPr>
      </p:pic>
      <p:sp>
        <p:nvSpPr>
          <p:cNvPr id="4" name="Rectangle 3"/>
          <p:cNvSpPr/>
          <p:nvPr userDrawn="1"/>
        </p:nvSpPr>
        <p:spPr>
          <a:xfrm>
            <a:off x="0" y="6175357"/>
            <a:ext cx="12192000" cy="6826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Title 2"/>
          <p:cNvSpPr>
            <a:spLocks noGrp="1"/>
          </p:cNvSpPr>
          <p:nvPr>
            <p:ph type="title" hasCustomPrompt="1"/>
          </p:nvPr>
        </p:nvSpPr>
        <p:spPr>
          <a:xfrm>
            <a:off x="1181354" y="1560347"/>
            <a:ext cx="9829293" cy="3207516"/>
          </a:xfrm>
        </p:spPr>
        <p:txBody>
          <a:bodyPr lIns="0" tIns="0" rIns="0" bIns="0" rtlCol="0" anchor="ctr" anchorCtr="0">
            <a:normAutofit/>
          </a:bodyPr>
          <a:lstStyle>
            <a:lvl1pPr algn="ctr">
              <a:defRPr lang="en-US" sz="6400" b="1" cap="none" baseline="0">
                <a:solidFill>
                  <a:srgbClr val="FFFFFF"/>
                </a:solidFill>
              </a:defRPr>
            </a:lvl1pPr>
          </a:lstStyle>
          <a:p>
            <a:pPr lvl="0"/>
            <a:r>
              <a:rPr lang="en-US"/>
              <a:t>Really epic quote that makes everyone think. </a:t>
            </a:r>
          </a:p>
        </p:txBody>
      </p:sp>
      <p:sp>
        <p:nvSpPr>
          <p:cNvPr id="17" name="Subtitle 2"/>
          <p:cNvSpPr>
            <a:spLocks noGrp="1"/>
          </p:cNvSpPr>
          <p:nvPr>
            <p:ph type="subTitle" idx="1" hasCustomPrompt="1"/>
          </p:nvPr>
        </p:nvSpPr>
        <p:spPr>
          <a:xfrm>
            <a:off x="3802842" y="4830865"/>
            <a:ext cx="4586319" cy="369332"/>
          </a:xfrm>
          <a:ln>
            <a:noFill/>
          </a:ln>
        </p:spPr>
        <p:txBody>
          <a:bodyPr wrap="square" tIns="0" bIns="0" anchor="t" anchorCtr="0">
            <a:spAutoFit/>
          </a:bodyPr>
          <a:lstStyle>
            <a:lvl1pPr marL="0" indent="0" algn="ctr">
              <a:buNone/>
              <a:defRPr sz="2667" cap="none" baseline="0">
                <a:solidFill>
                  <a:srgbClr val="FFFFFF"/>
                </a:solidFill>
              </a:defRPr>
            </a:lvl1pPr>
            <a:lvl2pPr marL="609502" indent="0" algn="ctr">
              <a:buNone/>
              <a:defRPr>
                <a:solidFill>
                  <a:schemeClr val="tx1">
                    <a:tint val="75000"/>
                  </a:schemeClr>
                </a:solidFill>
              </a:defRPr>
            </a:lvl2pPr>
            <a:lvl3pPr marL="1219004" indent="0" algn="ctr">
              <a:buNone/>
              <a:defRPr>
                <a:solidFill>
                  <a:schemeClr val="tx1">
                    <a:tint val="75000"/>
                  </a:schemeClr>
                </a:solidFill>
              </a:defRPr>
            </a:lvl3pPr>
            <a:lvl4pPr marL="1828506" indent="0" algn="ctr">
              <a:buNone/>
              <a:defRPr>
                <a:solidFill>
                  <a:schemeClr val="tx1">
                    <a:tint val="75000"/>
                  </a:schemeClr>
                </a:solidFill>
              </a:defRPr>
            </a:lvl4pPr>
            <a:lvl5pPr marL="2438008" indent="0" algn="ctr">
              <a:buNone/>
              <a:defRPr>
                <a:solidFill>
                  <a:schemeClr val="tx1">
                    <a:tint val="75000"/>
                  </a:schemeClr>
                </a:solidFill>
              </a:defRPr>
            </a:lvl5pPr>
            <a:lvl6pPr marL="3047510" indent="0" algn="ctr">
              <a:buNone/>
              <a:defRPr>
                <a:solidFill>
                  <a:schemeClr val="tx1">
                    <a:tint val="75000"/>
                  </a:schemeClr>
                </a:solidFill>
              </a:defRPr>
            </a:lvl6pPr>
            <a:lvl7pPr marL="3657013" indent="0" algn="ctr">
              <a:buNone/>
              <a:defRPr>
                <a:solidFill>
                  <a:schemeClr val="tx1">
                    <a:tint val="75000"/>
                  </a:schemeClr>
                </a:solidFill>
              </a:defRPr>
            </a:lvl7pPr>
            <a:lvl8pPr marL="4266513" indent="0" algn="ctr">
              <a:buNone/>
              <a:defRPr>
                <a:solidFill>
                  <a:schemeClr val="tx1">
                    <a:tint val="75000"/>
                  </a:schemeClr>
                </a:solidFill>
              </a:defRPr>
            </a:lvl8pPr>
            <a:lvl9pPr marL="4876017" indent="0" algn="ctr">
              <a:buNone/>
              <a:defRPr>
                <a:solidFill>
                  <a:schemeClr val="tx1">
                    <a:tint val="75000"/>
                  </a:schemeClr>
                </a:solidFill>
              </a:defRPr>
            </a:lvl9pPr>
          </a:lstStyle>
          <a:p>
            <a:r>
              <a:rPr lang="en-US"/>
              <a:t>— Quoted Source</a:t>
            </a:r>
          </a:p>
        </p:txBody>
      </p:sp>
      <p:sp>
        <p:nvSpPr>
          <p:cNvPr id="11" name="Slide Number Placeholder 5"/>
          <p:cNvSpPr txBox="1">
            <a:spLocks/>
          </p:cNvSpPr>
          <p:nvPr userDrawn="1"/>
        </p:nvSpPr>
        <p:spPr>
          <a:xfrm>
            <a:off x="11442447" y="6339418"/>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pic>
        <p:nvPicPr>
          <p:cNvPr id="9" name="Picture 8">
            <a:extLst>
              <a:ext uri="{FF2B5EF4-FFF2-40B4-BE49-F238E27FC236}">
                <a16:creationId xmlns:a16="http://schemas.microsoft.com/office/drawing/2014/main" id="{0DE76E81-A97E-7B4D-A77E-E83B69FED639}"/>
              </a:ext>
            </a:extLst>
          </p:cNvPr>
          <p:cNvPicPr>
            <a:picLocks noChangeAspect="1"/>
          </p:cNvPicPr>
          <p:nvPr userDrawn="1"/>
        </p:nvPicPr>
        <p:blipFill>
          <a:blip r:embed="rId3"/>
          <a:stretch>
            <a:fillRect/>
          </a:stretch>
        </p:blipFill>
        <p:spPr>
          <a:xfrm>
            <a:off x="660766" y="6358103"/>
            <a:ext cx="1551015" cy="193608"/>
          </a:xfrm>
          <a:prstGeom prst="rect">
            <a:avLst/>
          </a:prstGeom>
        </p:spPr>
      </p:pic>
    </p:spTree>
    <p:extLst>
      <p:ext uri="{BB962C8B-B14F-4D97-AF65-F5344CB8AC3E}">
        <p14:creationId xmlns:p14="http://schemas.microsoft.com/office/powerpoint/2010/main" val="2679987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ote (turquoise)">
    <p:bg>
      <p:bgPr>
        <a:solidFill>
          <a:schemeClr val="accent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4205" t="18294" r="3332"/>
          <a:stretch/>
        </p:blipFill>
        <p:spPr>
          <a:xfrm>
            <a:off x="0" y="0"/>
            <a:ext cx="12192000" cy="6156347"/>
          </a:xfrm>
          <a:prstGeom prst="rect">
            <a:avLst/>
          </a:prstGeom>
        </p:spPr>
      </p:pic>
      <p:sp>
        <p:nvSpPr>
          <p:cNvPr id="4" name="Rectangle 3"/>
          <p:cNvSpPr/>
          <p:nvPr userDrawn="1"/>
        </p:nvSpPr>
        <p:spPr>
          <a:xfrm>
            <a:off x="0" y="6175357"/>
            <a:ext cx="12192000" cy="6826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Title 2"/>
          <p:cNvSpPr>
            <a:spLocks noGrp="1"/>
          </p:cNvSpPr>
          <p:nvPr>
            <p:ph type="title" hasCustomPrompt="1"/>
          </p:nvPr>
        </p:nvSpPr>
        <p:spPr>
          <a:xfrm>
            <a:off x="1181354" y="1560347"/>
            <a:ext cx="9829293" cy="3207516"/>
          </a:xfrm>
        </p:spPr>
        <p:txBody>
          <a:bodyPr lIns="0" tIns="0" rIns="0" bIns="0" rtlCol="0" anchor="ctr" anchorCtr="0">
            <a:normAutofit/>
          </a:bodyPr>
          <a:lstStyle>
            <a:lvl1pPr algn="ctr">
              <a:defRPr lang="en-US" sz="6400" b="1" cap="none" baseline="0">
                <a:solidFill>
                  <a:srgbClr val="FFFFFF"/>
                </a:solidFill>
              </a:defRPr>
            </a:lvl1pPr>
          </a:lstStyle>
          <a:p>
            <a:pPr lvl="0"/>
            <a:r>
              <a:rPr lang="en-US"/>
              <a:t>Really epic quote that makes everyone think. </a:t>
            </a:r>
          </a:p>
        </p:txBody>
      </p:sp>
      <p:sp>
        <p:nvSpPr>
          <p:cNvPr id="17" name="Subtitle 2"/>
          <p:cNvSpPr>
            <a:spLocks noGrp="1"/>
          </p:cNvSpPr>
          <p:nvPr>
            <p:ph type="subTitle" idx="1" hasCustomPrompt="1"/>
          </p:nvPr>
        </p:nvSpPr>
        <p:spPr>
          <a:xfrm>
            <a:off x="3802842" y="4830865"/>
            <a:ext cx="4586319" cy="369332"/>
          </a:xfrm>
          <a:ln>
            <a:noFill/>
          </a:ln>
        </p:spPr>
        <p:txBody>
          <a:bodyPr wrap="square" tIns="0" bIns="0" anchor="t" anchorCtr="0">
            <a:spAutoFit/>
          </a:bodyPr>
          <a:lstStyle>
            <a:lvl1pPr marL="0" indent="0" algn="ctr">
              <a:buNone/>
              <a:defRPr sz="2667" cap="none" baseline="0">
                <a:solidFill>
                  <a:srgbClr val="FFFFFF"/>
                </a:solidFill>
              </a:defRPr>
            </a:lvl1pPr>
            <a:lvl2pPr marL="609502" indent="0" algn="ctr">
              <a:buNone/>
              <a:defRPr>
                <a:solidFill>
                  <a:schemeClr val="tx1">
                    <a:tint val="75000"/>
                  </a:schemeClr>
                </a:solidFill>
              </a:defRPr>
            </a:lvl2pPr>
            <a:lvl3pPr marL="1219004" indent="0" algn="ctr">
              <a:buNone/>
              <a:defRPr>
                <a:solidFill>
                  <a:schemeClr val="tx1">
                    <a:tint val="75000"/>
                  </a:schemeClr>
                </a:solidFill>
              </a:defRPr>
            </a:lvl3pPr>
            <a:lvl4pPr marL="1828506" indent="0" algn="ctr">
              <a:buNone/>
              <a:defRPr>
                <a:solidFill>
                  <a:schemeClr val="tx1">
                    <a:tint val="75000"/>
                  </a:schemeClr>
                </a:solidFill>
              </a:defRPr>
            </a:lvl4pPr>
            <a:lvl5pPr marL="2438008" indent="0" algn="ctr">
              <a:buNone/>
              <a:defRPr>
                <a:solidFill>
                  <a:schemeClr val="tx1">
                    <a:tint val="75000"/>
                  </a:schemeClr>
                </a:solidFill>
              </a:defRPr>
            </a:lvl5pPr>
            <a:lvl6pPr marL="3047510" indent="0" algn="ctr">
              <a:buNone/>
              <a:defRPr>
                <a:solidFill>
                  <a:schemeClr val="tx1">
                    <a:tint val="75000"/>
                  </a:schemeClr>
                </a:solidFill>
              </a:defRPr>
            </a:lvl6pPr>
            <a:lvl7pPr marL="3657013" indent="0" algn="ctr">
              <a:buNone/>
              <a:defRPr>
                <a:solidFill>
                  <a:schemeClr val="tx1">
                    <a:tint val="75000"/>
                  </a:schemeClr>
                </a:solidFill>
              </a:defRPr>
            </a:lvl7pPr>
            <a:lvl8pPr marL="4266513" indent="0" algn="ctr">
              <a:buNone/>
              <a:defRPr>
                <a:solidFill>
                  <a:schemeClr val="tx1">
                    <a:tint val="75000"/>
                  </a:schemeClr>
                </a:solidFill>
              </a:defRPr>
            </a:lvl8pPr>
            <a:lvl9pPr marL="4876017" indent="0" algn="ctr">
              <a:buNone/>
              <a:defRPr>
                <a:solidFill>
                  <a:schemeClr val="tx1">
                    <a:tint val="75000"/>
                  </a:schemeClr>
                </a:solidFill>
              </a:defRPr>
            </a:lvl9pPr>
          </a:lstStyle>
          <a:p>
            <a:r>
              <a:rPr lang="en-US"/>
              <a:t>— Quoted Source</a:t>
            </a:r>
          </a:p>
        </p:txBody>
      </p:sp>
      <p:sp>
        <p:nvSpPr>
          <p:cNvPr id="11" name="Slide Number Placeholder 5"/>
          <p:cNvSpPr txBox="1">
            <a:spLocks/>
          </p:cNvSpPr>
          <p:nvPr userDrawn="1"/>
        </p:nvSpPr>
        <p:spPr>
          <a:xfrm>
            <a:off x="11442447" y="6339418"/>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pic>
        <p:nvPicPr>
          <p:cNvPr id="9" name="Picture 8">
            <a:extLst>
              <a:ext uri="{FF2B5EF4-FFF2-40B4-BE49-F238E27FC236}">
                <a16:creationId xmlns:a16="http://schemas.microsoft.com/office/drawing/2014/main" id="{86671E90-76F3-7B4F-B706-92D600C35EE8}"/>
              </a:ext>
            </a:extLst>
          </p:cNvPr>
          <p:cNvPicPr>
            <a:picLocks noChangeAspect="1"/>
          </p:cNvPicPr>
          <p:nvPr userDrawn="1"/>
        </p:nvPicPr>
        <p:blipFill>
          <a:blip r:embed="rId3"/>
          <a:stretch>
            <a:fillRect/>
          </a:stretch>
        </p:blipFill>
        <p:spPr>
          <a:xfrm>
            <a:off x="660766" y="6358103"/>
            <a:ext cx="1551015" cy="193608"/>
          </a:xfrm>
          <a:prstGeom prst="rect">
            <a:avLst/>
          </a:prstGeom>
        </p:spPr>
      </p:pic>
    </p:spTree>
    <p:extLst>
      <p:ext uri="{BB962C8B-B14F-4D97-AF65-F5344CB8AC3E}">
        <p14:creationId xmlns:p14="http://schemas.microsoft.com/office/powerpoint/2010/main" val="20068248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slate)">
    <p:bg>
      <p:bgPr>
        <a:solidFill>
          <a:schemeClr val="tx2"/>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a:extLst>
              <a:ext uri="{28A0092B-C50C-407E-A947-70E740481C1C}">
                <a14:useLocalDpi xmlns:a14="http://schemas.microsoft.com/office/drawing/2010/main" val="0"/>
              </a:ext>
            </a:extLst>
          </a:blip>
          <a:srcRect l="4056" t="18142" r="3270"/>
          <a:stretch/>
        </p:blipFill>
        <p:spPr>
          <a:xfrm>
            <a:off x="0" y="1"/>
            <a:ext cx="12192000" cy="6153857"/>
          </a:xfrm>
          <a:prstGeom prst="rect">
            <a:avLst/>
          </a:prstGeom>
        </p:spPr>
      </p:pic>
      <p:sp>
        <p:nvSpPr>
          <p:cNvPr id="4" name="Rectangle 3"/>
          <p:cNvSpPr/>
          <p:nvPr userDrawn="1"/>
        </p:nvSpPr>
        <p:spPr>
          <a:xfrm>
            <a:off x="0" y="6175357"/>
            <a:ext cx="12192000" cy="6826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Title 2"/>
          <p:cNvSpPr>
            <a:spLocks noGrp="1"/>
          </p:cNvSpPr>
          <p:nvPr>
            <p:ph type="title" hasCustomPrompt="1"/>
          </p:nvPr>
        </p:nvSpPr>
        <p:spPr>
          <a:xfrm>
            <a:off x="1181354" y="1560347"/>
            <a:ext cx="9829293" cy="3207516"/>
          </a:xfrm>
        </p:spPr>
        <p:txBody>
          <a:bodyPr lIns="0" tIns="0" rIns="0" bIns="0" rtlCol="0" anchor="ctr" anchorCtr="0">
            <a:normAutofit/>
          </a:bodyPr>
          <a:lstStyle>
            <a:lvl1pPr algn="ctr">
              <a:defRPr lang="en-US" sz="6400" b="1" cap="none" baseline="0">
                <a:solidFill>
                  <a:srgbClr val="FFFFFF"/>
                </a:solidFill>
              </a:defRPr>
            </a:lvl1pPr>
          </a:lstStyle>
          <a:p>
            <a:pPr lvl="0"/>
            <a:r>
              <a:rPr lang="en-US"/>
              <a:t>Really epic quote that makes everyone think. </a:t>
            </a:r>
          </a:p>
        </p:txBody>
      </p:sp>
      <p:sp>
        <p:nvSpPr>
          <p:cNvPr id="17" name="Subtitle 2"/>
          <p:cNvSpPr>
            <a:spLocks noGrp="1"/>
          </p:cNvSpPr>
          <p:nvPr>
            <p:ph type="subTitle" idx="1" hasCustomPrompt="1"/>
          </p:nvPr>
        </p:nvSpPr>
        <p:spPr>
          <a:xfrm>
            <a:off x="3802842" y="4830865"/>
            <a:ext cx="4586319" cy="369332"/>
          </a:xfrm>
          <a:ln>
            <a:noFill/>
          </a:ln>
        </p:spPr>
        <p:txBody>
          <a:bodyPr wrap="square" tIns="0" bIns="0" anchor="t" anchorCtr="0">
            <a:spAutoFit/>
          </a:bodyPr>
          <a:lstStyle>
            <a:lvl1pPr marL="0" indent="0" algn="ctr">
              <a:buNone/>
              <a:defRPr sz="2667" cap="none" baseline="0">
                <a:solidFill>
                  <a:srgbClr val="FFFFFF"/>
                </a:solidFill>
              </a:defRPr>
            </a:lvl1pPr>
            <a:lvl2pPr marL="609502" indent="0" algn="ctr">
              <a:buNone/>
              <a:defRPr>
                <a:solidFill>
                  <a:schemeClr val="tx1">
                    <a:tint val="75000"/>
                  </a:schemeClr>
                </a:solidFill>
              </a:defRPr>
            </a:lvl2pPr>
            <a:lvl3pPr marL="1219004" indent="0" algn="ctr">
              <a:buNone/>
              <a:defRPr>
                <a:solidFill>
                  <a:schemeClr val="tx1">
                    <a:tint val="75000"/>
                  </a:schemeClr>
                </a:solidFill>
              </a:defRPr>
            </a:lvl3pPr>
            <a:lvl4pPr marL="1828506" indent="0" algn="ctr">
              <a:buNone/>
              <a:defRPr>
                <a:solidFill>
                  <a:schemeClr val="tx1">
                    <a:tint val="75000"/>
                  </a:schemeClr>
                </a:solidFill>
              </a:defRPr>
            </a:lvl4pPr>
            <a:lvl5pPr marL="2438008" indent="0" algn="ctr">
              <a:buNone/>
              <a:defRPr>
                <a:solidFill>
                  <a:schemeClr val="tx1">
                    <a:tint val="75000"/>
                  </a:schemeClr>
                </a:solidFill>
              </a:defRPr>
            </a:lvl5pPr>
            <a:lvl6pPr marL="3047510" indent="0" algn="ctr">
              <a:buNone/>
              <a:defRPr>
                <a:solidFill>
                  <a:schemeClr val="tx1">
                    <a:tint val="75000"/>
                  </a:schemeClr>
                </a:solidFill>
              </a:defRPr>
            </a:lvl6pPr>
            <a:lvl7pPr marL="3657013" indent="0" algn="ctr">
              <a:buNone/>
              <a:defRPr>
                <a:solidFill>
                  <a:schemeClr val="tx1">
                    <a:tint val="75000"/>
                  </a:schemeClr>
                </a:solidFill>
              </a:defRPr>
            </a:lvl7pPr>
            <a:lvl8pPr marL="4266513" indent="0" algn="ctr">
              <a:buNone/>
              <a:defRPr>
                <a:solidFill>
                  <a:schemeClr val="tx1">
                    <a:tint val="75000"/>
                  </a:schemeClr>
                </a:solidFill>
              </a:defRPr>
            </a:lvl8pPr>
            <a:lvl9pPr marL="4876017" indent="0" algn="ctr">
              <a:buNone/>
              <a:defRPr>
                <a:solidFill>
                  <a:schemeClr val="tx1">
                    <a:tint val="75000"/>
                  </a:schemeClr>
                </a:solidFill>
              </a:defRPr>
            </a:lvl9pPr>
          </a:lstStyle>
          <a:p>
            <a:r>
              <a:rPr lang="en-US"/>
              <a:t>— Quoted Source</a:t>
            </a:r>
          </a:p>
        </p:txBody>
      </p:sp>
      <p:sp>
        <p:nvSpPr>
          <p:cNvPr id="11" name="Slide Number Placeholder 5"/>
          <p:cNvSpPr txBox="1">
            <a:spLocks/>
          </p:cNvSpPr>
          <p:nvPr userDrawn="1"/>
        </p:nvSpPr>
        <p:spPr>
          <a:xfrm>
            <a:off x="11442447" y="6339418"/>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pic>
        <p:nvPicPr>
          <p:cNvPr id="9" name="Picture 8">
            <a:extLst>
              <a:ext uri="{FF2B5EF4-FFF2-40B4-BE49-F238E27FC236}">
                <a16:creationId xmlns:a16="http://schemas.microsoft.com/office/drawing/2014/main" id="{EB011AB5-E73B-9740-86FF-7F2795FE6E88}"/>
              </a:ext>
            </a:extLst>
          </p:cNvPr>
          <p:cNvPicPr>
            <a:picLocks noChangeAspect="1"/>
          </p:cNvPicPr>
          <p:nvPr userDrawn="1"/>
        </p:nvPicPr>
        <p:blipFill>
          <a:blip r:embed="rId3"/>
          <a:stretch>
            <a:fillRect/>
          </a:stretch>
        </p:blipFill>
        <p:spPr>
          <a:xfrm>
            <a:off x="660766" y="6358103"/>
            <a:ext cx="1551015" cy="193608"/>
          </a:xfrm>
          <a:prstGeom prst="rect">
            <a:avLst/>
          </a:prstGeom>
        </p:spPr>
      </p:pic>
    </p:spTree>
    <p:extLst>
      <p:ext uri="{BB962C8B-B14F-4D97-AF65-F5344CB8AC3E}">
        <p14:creationId xmlns:p14="http://schemas.microsoft.com/office/powerpoint/2010/main" val="3693373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win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4068" t="18056" r="3162"/>
          <a:stretch/>
        </p:blipFill>
        <p:spPr>
          <a:xfrm>
            <a:off x="1" y="1"/>
            <a:ext cx="12192000" cy="6153857"/>
          </a:xfrm>
          <a:prstGeom prst="rect">
            <a:avLst/>
          </a:prstGeom>
        </p:spPr>
      </p:pic>
      <p:sp>
        <p:nvSpPr>
          <p:cNvPr id="4" name="Rectangle 3"/>
          <p:cNvSpPr/>
          <p:nvPr userDrawn="1"/>
        </p:nvSpPr>
        <p:spPr>
          <a:xfrm>
            <a:off x="0" y="6175357"/>
            <a:ext cx="12192000" cy="6826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Title 2"/>
          <p:cNvSpPr>
            <a:spLocks noGrp="1"/>
          </p:cNvSpPr>
          <p:nvPr>
            <p:ph type="title" hasCustomPrompt="1"/>
          </p:nvPr>
        </p:nvSpPr>
        <p:spPr>
          <a:xfrm>
            <a:off x="1181354" y="1593798"/>
            <a:ext cx="9829293" cy="3140613"/>
          </a:xfrm>
        </p:spPr>
        <p:txBody>
          <a:bodyPr lIns="0" tIns="0" rIns="0" bIns="0" rtlCol="0" anchor="ctr" anchorCtr="0">
            <a:normAutofit/>
          </a:bodyPr>
          <a:lstStyle>
            <a:lvl1pPr algn="ctr">
              <a:defRPr lang="en-US" sz="6400" b="1" cap="none" baseline="0">
                <a:solidFill>
                  <a:srgbClr val="FFFFFF"/>
                </a:solidFill>
              </a:defRPr>
            </a:lvl1pPr>
          </a:lstStyle>
          <a:p>
            <a:pPr lvl="0"/>
            <a:r>
              <a:rPr lang="en-US"/>
              <a:t>Really epic quote that makes everyone think. </a:t>
            </a:r>
          </a:p>
        </p:txBody>
      </p:sp>
      <p:sp>
        <p:nvSpPr>
          <p:cNvPr id="17" name="Subtitle 2"/>
          <p:cNvSpPr>
            <a:spLocks noGrp="1"/>
          </p:cNvSpPr>
          <p:nvPr>
            <p:ph type="subTitle" idx="1" hasCustomPrompt="1"/>
          </p:nvPr>
        </p:nvSpPr>
        <p:spPr>
          <a:xfrm>
            <a:off x="3802842" y="4830865"/>
            <a:ext cx="4586319" cy="369332"/>
          </a:xfrm>
          <a:ln>
            <a:noFill/>
          </a:ln>
        </p:spPr>
        <p:txBody>
          <a:bodyPr wrap="square" tIns="0" bIns="0" anchor="t" anchorCtr="0">
            <a:spAutoFit/>
          </a:bodyPr>
          <a:lstStyle>
            <a:lvl1pPr marL="0" indent="0" algn="ctr">
              <a:buNone/>
              <a:defRPr sz="2667" cap="none" baseline="0">
                <a:solidFill>
                  <a:srgbClr val="FFFFFF"/>
                </a:solidFill>
              </a:defRPr>
            </a:lvl1pPr>
            <a:lvl2pPr marL="609502" indent="0" algn="ctr">
              <a:buNone/>
              <a:defRPr>
                <a:solidFill>
                  <a:schemeClr val="tx1">
                    <a:tint val="75000"/>
                  </a:schemeClr>
                </a:solidFill>
              </a:defRPr>
            </a:lvl2pPr>
            <a:lvl3pPr marL="1219004" indent="0" algn="ctr">
              <a:buNone/>
              <a:defRPr>
                <a:solidFill>
                  <a:schemeClr val="tx1">
                    <a:tint val="75000"/>
                  </a:schemeClr>
                </a:solidFill>
              </a:defRPr>
            </a:lvl3pPr>
            <a:lvl4pPr marL="1828506" indent="0" algn="ctr">
              <a:buNone/>
              <a:defRPr>
                <a:solidFill>
                  <a:schemeClr val="tx1">
                    <a:tint val="75000"/>
                  </a:schemeClr>
                </a:solidFill>
              </a:defRPr>
            </a:lvl4pPr>
            <a:lvl5pPr marL="2438008" indent="0" algn="ctr">
              <a:buNone/>
              <a:defRPr>
                <a:solidFill>
                  <a:schemeClr val="tx1">
                    <a:tint val="75000"/>
                  </a:schemeClr>
                </a:solidFill>
              </a:defRPr>
            </a:lvl5pPr>
            <a:lvl6pPr marL="3047510" indent="0" algn="ctr">
              <a:buNone/>
              <a:defRPr>
                <a:solidFill>
                  <a:schemeClr val="tx1">
                    <a:tint val="75000"/>
                  </a:schemeClr>
                </a:solidFill>
              </a:defRPr>
            </a:lvl6pPr>
            <a:lvl7pPr marL="3657013" indent="0" algn="ctr">
              <a:buNone/>
              <a:defRPr>
                <a:solidFill>
                  <a:schemeClr val="tx1">
                    <a:tint val="75000"/>
                  </a:schemeClr>
                </a:solidFill>
              </a:defRPr>
            </a:lvl7pPr>
            <a:lvl8pPr marL="4266513" indent="0" algn="ctr">
              <a:buNone/>
              <a:defRPr>
                <a:solidFill>
                  <a:schemeClr val="tx1">
                    <a:tint val="75000"/>
                  </a:schemeClr>
                </a:solidFill>
              </a:defRPr>
            </a:lvl8pPr>
            <a:lvl9pPr marL="4876017" indent="0" algn="ctr">
              <a:buNone/>
              <a:defRPr>
                <a:solidFill>
                  <a:schemeClr val="tx1">
                    <a:tint val="75000"/>
                  </a:schemeClr>
                </a:solidFill>
              </a:defRPr>
            </a:lvl9pPr>
          </a:lstStyle>
          <a:p>
            <a:r>
              <a:rPr lang="en-US"/>
              <a:t>— Quoted Source</a:t>
            </a:r>
          </a:p>
        </p:txBody>
      </p:sp>
      <p:sp>
        <p:nvSpPr>
          <p:cNvPr id="11" name="Slide Number Placeholder 5"/>
          <p:cNvSpPr txBox="1">
            <a:spLocks/>
          </p:cNvSpPr>
          <p:nvPr userDrawn="1"/>
        </p:nvSpPr>
        <p:spPr>
          <a:xfrm>
            <a:off x="11442447" y="6339418"/>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pic>
        <p:nvPicPr>
          <p:cNvPr id="10" name="Picture 9">
            <a:extLst>
              <a:ext uri="{FF2B5EF4-FFF2-40B4-BE49-F238E27FC236}">
                <a16:creationId xmlns:a16="http://schemas.microsoft.com/office/drawing/2014/main" id="{EED07625-14B4-C54F-8B9E-17760A84ED73}"/>
              </a:ext>
            </a:extLst>
          </p:cNvPr>
          <p:cNvPicPr>
            <a:picLocks noChangeAspect="1"/>
          </p:cNvPicPr>
          <p:nvPr userDrawn="1"/>
        </p:nvPicPr>
        <p:blipFill>
          <a:blip r:embed="rId3"/>
          <a:stretch>
            <a:fillRect/>
          </a:stretch>
        </p:blipFill>
        <p:spPr>
          <a:xfrm>
            <a:off x="660766" y="6358103"/>
            <a:ext cx="1551015" cy="193608"/>
          </a:xfrm>
          <a:prstGeom prst="rect">
            <a:avLst/>
          </a:prstGeom>
        </p:spPr>
      </p:pic>
    </p:spTree>
    <p:extLst>
      <p:ext uri="{BB962C8B-B14F-4D97-AF65-F5344CB8AC3E}">
        <p14:creationId xmlns:p14="http://schemas.microsoft.com/office/powerpoint/2010/main" val="32311845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End (stone)">
    <p:bg>
      <p:bgPr>
        <a:gradFill flip="none" rotWithShape="1">
          <a:gsLst>
            <a:gs pos="0">
              <a:srgbClr val="FFFFFF"/>
            </a:gs>
            <a:gs pos="100000">
              <a:schemeClr val="tx1">
                <a:lumMod val="20000"/>
                <a:lumOff val="80000"/>
                <a:alpha val="65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5053372" y="2731711"/>
            <a:ext cx="2054099" cy="1030395"/>
          </a:xfrm>
          <a:prstGeom prst="rect">
            <a:avLst/>
          </a:prstGeom>
        </p:spPr>
      </p:pic>
      <p:sp>
        <p:nvSpPr>
          <p:cNvPr id="4" name="Subtitle 2"/>
          <p:cNvSpPr>
            <a:spLocks noGrp="1"/>
          </p:cNvSpPr>
          <p:nvPr>
            <p:ph type="subTitle" idx="1" hasCustomPrompt="1"/>
          </p:nvPr>
        </p:nvSpPr>
        <p:spPr>
          <a:xfrm>
            <a:off x="2402846" y="4805591"/>
            <a:ext cx="7386311" cy="491581"/>
          </a:xfrm>
          <a:ln>
            <a:noFill/>
          </a:ln>
        </p:spPr>
        <p:txBody>
          <a:bodyPr wrap="square" tIns="0" bIns="0" anchor="b" anchorCtr="0">
            <a:noAutofit/>
          </a:bodyPr>
          <a:lstStyle>
            <a:lvl1pPr marL="0" indent="0" algn="ctr">
              <a:buNone/>
              <a:defRPr sz="2667" b="1" cap="none" baseline="0">
                <a:solidFill>
                  <a:schemeClr val="accent5"/>
                </a:solidFill>
              </a:defRPr>
            </a:lvl1pPr>
            <a:lvl2pPr marL="609502" indent="0" algn="ctr">
              <a:buNone/>
              <a:defRPr>
                <a:solidFill>
                  <a:schemeClr val="tx1">
                    <a:tint val="75000"/>
                  </a:schemeClr>
                </a:solidFill>
              </a:defRPr>
            </a:lvl2pPr>
            <a:lvl3pPr marL="1219004" indent="0" algn="ctr">
              <a:buNone/>
              <a:defRPr>
                <a:solidFill>
                  <a:schemeClr val="tx1">
                    <a:tint val="75000"/>
                  </a:schemeClr>
                </a:solidFill>
              </a:defRPr>
            </a:lvl3pPr>
            <a:lvl4pPr marL="1828506" indent="0" algn="ctr">
              <a:buNone/>
              <a:defRPr>
                <a:solidFill>
                  <a:schemeClr val="tx1">
                    <a:tint val="75000"/>
                  </a:schemeClr>
                </a:solidFill>
              </a:defRPr>
            </a:lvl4pPr>
            <a:lvl5pPr marL="2438008" indent="0" algn="ctr">
              <a:buNone/>
              <a:defRPr>
                <a:solidFill>
                  <a:schemeClr val="tx1">
                    <a:tint val="75000"/>
                  </a:schemeClr>
                </a:solidFill>
              </a:defRPr>
            </a:lvl5pPr>
            <a:lvl6pPr marL="3047510" indent="0" algn="ctr">
              <a:buNone/>
              <a:defRPr>
                <a:solidFill>
                  <a:schemeClr val="tx1">
                    <a:tint val="75000"/>
                  </a:schemeClr>
                </a:solidFill>
              </a:defRPr>
            </a:lvl6pPr>
            <a:lvl7pPr marL="3657013" indent="0" algn="ctr">
              <a:buNone/>
              <a:defRPr>
                <a:solidFill>
                  <a:schemeClr val="tx1">
                    <a:tint val="75000"/>
                  </a:schemeClr>
                </a:solidFill>
              </a:defRPr>
            </a:lvl7pPr>
            <a:lvl8pPr marL="4266513" indent="0" algn="ctr">
              <a:buNone/>
              <a:defRPr>
                <a:solidFill>
                  <a:schemeClr val="tx1">
                    <a:tint val="75000"/>
                  </a:schemeClr>
                </a:solidFill>
              </a:defRPr>
            </a:lvl8pPr>
            <a:lvl9pPr marL="4876017" indent="0" algn="ctr">
              <a:buNone/>
              <a:defRPr>
                <a:solidFill>
                  <a:schemeClr val="tx1">
                    <a:tint val="75000"/>
                  </a:schemeClr>
                </a:solidFill>
              </a:defRPr>
            </a:lvl9pPr>
          </a:lstStyle>
          <a:p>
            <a:r>
              <a:rPr lang="en-US"/>
              <a:t>Call to action goes here</a:t>
            </a:r>
          </a:p>
        </p:txBody>
      </p:sp>
      <p:sp>
        <p:nvSpPr>
          <p:cNvPr id="5" name="Text Placeholder 6"/>
          <p:cNvSpPr>
            <a:spLocks noGrp="1"/>
          </p:cNvSpPr>
          <p:nvPr>
            <p:ph type="body" sz="quarter" idx="10" hasCustomPrompt="1"/>
          </p:nvPr>
        </p:nvSpPr>
        <p:spPr>
          <a:xfrm>
            <a:off x="2402845" y="5327097"/>
            <a:ext cx="7386311" cy="469099"/>
          </a:xfrm>
        </p:spPr>
        <p:txBody>
          <a:bodyPr tIns="0" bIns="0">
            <a:noAutofit/>
          </a:bodyPr>
          <a:lstStyle>
            <a:lvl1pPr marL="0" indent="0" algn="ctr">
              <a:buFontTx/>
              <a:buNone/>
              <a:defRPr sz="2400">
                <a:solidFill>
                  <a:schemeClr val="tx1"/>
                </a:solidFill>
              </a:defRPr>
            </a:lvl1pPr>
            <a:lvl2pPr marL="457189" indent="0" algn="ctr">
              <a:buFontTx/>
              <a:buNone/>
              <a:defRPr/>
            </a:lvl2pPr>
            <a:lvl3pPr marL="914377" indent="0" algn="ctr">
              <a:buFontTx/>
              <a:buNone/>
              <a:defRPr/>
            </a:lvl3pPr>
            <a:lvl4pPr marL="1371566" indent="0" algn="ctr">
              <a:buFontTx/>
              <a:buNone/>
              <a:defRPr/>
            </a:lvl4pPr>
            <a:lvl5pPr marL="1828754" indent="0" algn="ctr">
              <a:buFontTx/>
              <a:buNone/>
              <a:defRPr/>
            </a:lvl5pPr>
          </a:lstStyle>
          <a:p>
            <a:pPr lvl="0"/>
            <a:r>
              <a:rPr lang="en-US"/>
              <a:t>emailaddress@qlik.com</a:t>
            </a:r>
          </a:p>
        </p:txBody>
      </p:sp>
    </p:spTree>
    <p:extLst>
      <p:ext uri="{BB962C8B-B14F-4D97-AF65-F5344CB8AC3E}">
        <p14:creationId xmlns:p14="http://schemas.microsoft.com/office/powerpoint/2010/main" val="375029282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End (tanzanit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5053373" y="2731712"/>
            <a:ext cx="2054097" cy="1030393"/>
          </a:xfrm>
          <a:prstGeom prst="rect">
            <a:avLst/>
          </a:prstGeom>
        </p:spPr>
      </p:pic>
      <p:sp>
        <p:nvSpPr>
          <p:cNvPr id="6" name="Subtitle 2"/>
          <p:cNvSpPr>
            <a:spLocks noGrp="1"/>
          </p:cNvSpPr>
          <p:nvPr>
            <p:ph type="subTitle" idx="1" hasCustomPrompt="1"/>
          </p:nvPr>
        </p:nvSpPr>
        <p:spPr>
          <a:xfrm>
            <a:off x="2402846" y="4805591"/>
            <a:ext cx="7386311" cy="491581"/>
          </a:xfrm>
          <a:ln>
            <a:noFill/>
          </a:ln>
        </p:spPr>
        <p:txBody>
          <a:bodyPr wrap="square" tIns="0" bIns="0" anchor="b" anchorCtr="0">
            <a:noAutofit/>
          </a:bodyPr>
          <a:lstStyle>
            <a:lvl1pPr marL="0" indent="0" algn="ctr">
              <a:buNone/>
              <a:defRPr sz="2667" b="1" cap="none" baseline="0">
                <a:solidFill>
                  <a:srgbClr val="FFFFFF"/>
                </a:solidFill>
              </a:defRPr>
            </a:lvl1pPr>
            <a:lvl2pPr marL="609502" indent="0" algn="ctr">
              <a:buNone/>
              <a:defRPr>
                <a:solidFill>
                  <a:schemeClr val="tx1">
                    <a:tint val="75000"/>
                  </a:schemeClr>
                </a:solidFill>
              </a:defRPr>
            </a:lvl2pPr>
            <a:lvl3pPr marL="1219004" indent="0" algn="ctr">
              <a:buNone/>
              <a:defRPr>
                <a:solidFill>
                  <a:schemeClr val="tx1">
                    <a:tint val="75000"/>
                  </a:schemeClr>
                </a:solidFill>
              </a:defRPr>
            </a:lvl3pPr>
            <a:lvl4pPr marL="1828506" indent="0" algn="ctr">
              <a:buNone/>
              <a:defRPr>
                <a:solidFill>
                  <a:schemeClr val="tx1">
                    <a:tint val="75000"/>
                  </a:schemeClr>
                </a:solidFill>
              </a:defRPr>
            </a:lvl4pPr>
            <a:lvl5pPr marL="2438008" indent="0" algn="ctr">
              <a:buNone/>
              <a:defRPr>
                <a:solidFill>
                  <a:schemeClr val="tx1">
                    <a:tint val="75000"/>
                  </a:schemeClr>
                </a:solidFill>
              </a:defRPr>
            </a:lvl5pPr>
            <a:lvl6pPr marL="3047510" indent="0" algn="ctr">
              <a:buNone/>
              <a:defRPr>
                <a:solidFill>
                  <a:schemeClr val="tx1">
                    <a:tint val="75000"/>
                  </a:schemeClr>
                </a:solidFill>
              </a:defRPr>
            </a:lvl6pPr>
            <a:lvl7pPr marL="3657013" indent="0" algn="ctr">
              <a:buNone/>
              <a:defRPr>
                <a:solidFill>
                  <a:schemeClr val="tx1">
                    <a:tint val="75000"/>
                  </a:schemeClr>
                </a:solidFill>
              </a:defRPr>
            </a:lvl7pPr>
            <a:lvl8pPr marL="4266513" indent="0" algn="ctr">
              <a:buNone/>
              <a:defRPr>
                <a:solidFill>
                  <a:schemeClr val="tx1">
                    <a:tint val="75000"/>
                  </a:schemeClr>
                </a:solidFill>
              </a:defRPr>
            </a:lvl8pPr>
            <a:lvl9pPr marL="4876017" indent="0" algn="ctr">
              <a:buNone/>
              <a:defRPr>
                <a:solidFill>
                  <a:schemeClr val="tx1">
                    <a:tint val="75000"/>
                  </a:schemeClr>
                </a:solidFill>
              </a:defRPr>
            </a:lvl9pPr>
          </a:lstStyle>
          <a:p>
            <a:r>
              <a:rPr lang="en-US"/>
              <a:t>Call to action goes here</a:t>
            </a:r>
          </a:p>
        </p:txBody>
      </p:sp>
      <p:sp>
        <p:nvSpPr>
          <p:cNvPr id="7" name="Text Placeholder 6"/>
          <p:cNvSpPr>
            <a:spLocks noGrp="1"/>
          </p:cNvSpPr>
          <p:nvPr>
            <p:ph type="body" sz="quarter" idx="10" hasCustomPrompt="1"/>
          </p:nvPr>
        </p:nvSpPr>
        <p:spPr>
          <a:xfrm>
            <a:off x="2402845" y="5327097"/>
            <a:ext cx="7386311" cy="469099"/>
          </a:xfrm>
        </p:spPr>
        <p:txBody>
          <a:bodyPr tIns="0" bIns="0">
            <a:noAutofit/>
          </a:bodyPr>
          <a:lstStyle>
            <a:lvl1pPr marL="0" indent="0" algn="ctr">
              <a:buFontTx/>
              <a:buNone/>
              <a:defRPr sz="2400">
                <a:solidFill>
                  <a:srgbClr val="FFFFFF"/>
                </a:solidFill>
              </a:defRPr>
            </a:lvl1pPr>
            <a:lvl2pPr marL="457189" indent="0" algn="ctr">
              <a:buFontTx/>
              <a:buNone/>
              <a:defRPr/>
            </a:lvl2pPr>
            <a:lvl3pPr marL="914377" indent="0" algn="ctr">
              <a:buFontTx/>
              <a:buNone/>
              <a:defRPr/>
            </a:lvl3pPr>
            <a:lvl4pPr marL="1371566" indent="0" algn="ctr">
              <a:buFontTx/>
              <a:buNone/>
              <a:defRPr/>
            </a:lvl4pPr>
            <a:lvl5pPr marL="1828754" indent="0" algn="ctr">
              <a:buFontTx/>
              <a:buNone/>
              <a:defRPr/>
            </a:lvl5pPr>
          </a:lstStyle>
          <a:p>
            <a:pPr lvl="0"/>
            <a:r>
              <a:rPr lang="en-US"/>
              <a:t>emailaddress@qlik.com</a:t>
            </a:r>
          </a:p>
        </p:txBody>
      </p:sp>
    </p:spTree>
    <p:extLst>
      <p:ext uri="{BB962C8B-B14F-4D97-AF65-F5344CB8AC3E}">
        <p14:creationId xmlns:p14="http://schemas.microsoft.com/office/powerpoint/2010/main" val="45844206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End (turquoise)">
    <p:bg>
      <p:bgPr>
        <a:solidFill>
          <a:schemeClr val="accent1"/>
        </a:solidFill>
        <a:effectLst/>
      </p:bgPr>
    </p:bg>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a:xfrm>
            <a:off x="2402846" y="4805591"/>
            <a:ext cx="7386311" cy="491581"/>
          </a:xfrm>
          <a:ln>
            <a:noFill/>
          </a:ln>
        </p:spPr>
        <p:txBody>
          <a:bodyPr wrap="square" tIns="0" bIns="0" anchor="b" anchorCtr="0">
            <a:noAutofit/>
          </a:bodyPr>
          <a:lstStyle>
            <a:lvl1pPr marL="0" indent="0" algn="ctr">
              <a:buNone/>
              <a:defRPr sz="2667" b="1" cap="none" baseline="0">
                <a:solidFill>
                  <a:srgbClr val="FFFFFF"/>
                </a:solidFill>
              </a:defRPr>
            </a:lvl1pPr>
            <a:lvl2pPr marL="609502" indent="0" algn="ctr">
              <a:buNone/>
              <a:defRPr>
                <a:solidFill>
                  <a:schemeClr val="tx1">
                    <a:tint val="75000"/>
                  </a:schemeClr>
                </a:solidFill>
              </a:defRPr>
            </a:lvl2pPr>
            <a:lvl3pPr marL="1219004" indent="0" algn="ctr">
              <a:buNone/>
              <a:defRPr>
                <a:solidFill>
                  <a:schemeClr val="tx1">
                    <a:tint val="75000"/>
                  </a:schemeClr>
                </a:solidFill>
              </a:defRPr>
            </a:lvl3pPr>
            <a:lvl4pPr marL="1828506" indent="0" algn="ctr">
              <a:buNone/>
              <a:defRPr>
                <a:solidFill>
                  <a:schemeClr val="tx1">
                    <a:tint val="75000"/>
                  </a:schemeClr>
                </a:solidFill>
              </a:defRPr>
            </a:lvl4pPr>
            <a:lvl5pPr marL="2438008" indent="0" algn="ctr">
              <a:buNone/>
              <a:defRPr>
                <a:solidFill>
                  <a:schemeClr val="tx1">
                    <a:tint val="75000"/>
                  </a:schemeClr>
                </a:solidFill>
              </a:defRPr>
            </a:lvl5pPr>
            <a:lvl6pPr marL="3047510" indent="0" algn="ctr">
              <a:buNone/>
              <a:defRPr>
                <a:solidFill>
                  <a:schemeClr val="tx1">
                    <a:tint val="75000"/>
                  </a:schemeClr>
                </a:solidFill>
              </a:defRPr>
            </a:lvl6pPr>
            <a:lvl7pPr marL="3657013" indent="0" algn="ctr">
              <a:buNone/>
              <a:defRPr>
                <a:solidFill>
                  <a:schemeClr val="tx1">
                    <a:tint val="75000"/>
                  </a:schemeClr>
                </a:solidFill>
              </a:defRPr>
            </a:lvl7pPr>
            <a:lvl8pPr marL="4266513" indent="0" algn="ctr">
              <a:buNone/>
              <a:defRPr>
                <a:solidFill>
                  <a:schemeClr val="tx1">
                    <a:tint val="75000"/>
                  </a:schemeClr>
                </a:solidFill>
              </a:defRPr>
            </a:lvl8pPr>
            <a:lvl9pPr marL="4876017" indent="0" algn="ctr">
              <a:buNone/>
              <a:defRPr>
                <a:solidFill>
                  <a:schemeClr val="tx1">
                    <a:tint val="75000"/>
                  </a:schemeClr>
                </a:solidFill>
              </a:defRPr>
            </a:lvl9pPr>
          </a:lstStyle>
          <a:p>
            <a:r>
              <a:rPr lang="en-US"/>
              <a:t>Call to action goes here</a:t>
            </a:r>
          </a:p>
        </p:txBody>
      </p:sp>
      <p:sp>
        <p:nvSpPr>
          <p:cNvPr id="6" name="Text Placeholder 6"/>
          <p:cNvSpPr>
            <a:spLocks noGrp="1"/>
          </p:cNvSpPr>
          <p:nvPr>
            <p:ph type="body" sz="quarter" idx="10" hasCustomPrompt="1"/>
          </p:nvPr>
        </p:nvSpPr>
        <p:spPr>
          <a:xfrm>
            <a:off x="2402845" y="5327097"/>
            <a:ext cx="7386311" cy="469099"/>
          </a:xfrm>
        </p:spPr>
        <p:txBody>
          <a:bodyPr tIns="0" bIns="0">
            <a:noAutofit/>
          </a:bodyPr>
          <a:lstStyle>
            <a:lvl1pPr marL="0" indent="0" algn="ctr">
              <a:buFontTx/>
              <a:buNone/>
              <a:defRPr sz="2400">
                <a:solidFill>
                  <a:srgbClr val="FFFFFF"/>
                </a:solidFill>
              </a:defRPr>
            </a:lvl1pPr>
            <a:lvl2pPr marL="457189" indent="0" algn="ctr">
              <a:buFontTx/>
              <a:buNone/>
              <a:defRPr/>
            </a:lvl2pPr>
            <a:lvl3pPr marL="914377" indent="0" algn="ctr">
              <a:buFontTx/>
              <a:buNone/>
              <a:defRPr/>
            </a:lvl3pPr>
            <a:lvl4pPr marL="1371566" indent="0" algn="ctr">
              <a:buFontTx/>
              <a:buNone/>
              <a:defRPr/>
            </a:lvl4pPr>
            <a:lvl5pPr marL="1828754" indent="0" algn="ctr">
              <a:buFontTx/>
              <a:buNone/>
              <a:defRPr/>
            </a:lvl5pPr>
          </a:lstStyle>
          <a:p>
            <a:pPr lvl="0"/>
            <a:r>
              <a:rPr lang="en-US"/>
              <a:t>emailaddress@qlik.com</a:t>
            </a:r>
          </a:p>
        </p:txBody>
      </p:sp>
      <p:pic>
        <p:nvPicPr>
          <p:cNvPr id="7" name="Picture 6">
            <a:extLst>
              <a:ext uri="{FF2B5EF4-FFF2-40B4-BE49-F238E27FC236}">
                <a16:creationId xmlns:a16="http://schemas.microsoft.com/office/drawing/2014/main" id="{415F4983-1B8C-4A45-8669-9A3A379E4901}"/>
              </a:ext>
            </a:extLst>
          </p:cNvPr>
          <p:cNvPicPr>
            <a:picLocks noChangeAspect="1"/>
          </p:cNvPicPr>
          <p:nvPr userDrawn="1"/>
        </p:nvPicPr>
        <p:blipFill>
          <a:blip r:embed="rId2"/>
          <a:stretch>
            <a:fillRect/>
          </a:stretch>
        </p:blipFill>
        <p:spPr>
          <a:xfrm>
            <a:off x="5053373" y="2731712"/>
            <a:ext cx="2054097" cy="1030393"/>
          </a:xfrm>
          <a:prstGeom prst="rect">
            <a:avLst/>
          </a:prstGeom>
        </p:spPr>
      </p:pic>
    </p:spTree>
    <p:extLst>
      <p:ext uri="{BB962C8B-B14F-4D97-AF65-F5344CB8AC3E}">
        <p14:creationId xmlns:p14="http://schemas.microsoft.com/office/powerpoint/2010/main" val="20921859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End (slate)">
    <p:bg>
      <p:bgPr>
        <a:solidFill>
          <a:schemeClr val="tx2"/>
        </a:solidFill>
        <a:effectLst/>
      </p:bgPr>
    </p:bg>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a:xfrm>
            <a:off x="2402846" y="4805591"/>
            <a:ext cx="7386311" cy="491581"/>
          </a:xfrm>
          <a:ln>
            <a:noFill/>
          </a:ln>
        </p:spPr>
        <p:txBody>
          <a:bodyPr wrap="square" tIns="0" bIns="0" anchor="b" anchorCtr="0">
            <a:noAutofit/>
          </a:bodyPr>
          <a:lstStyle>
            <a:lvl1pPr marL="0" indent="0" algn="ctr">
              <a:buNone/>
              <a:defRPr sz="2667" b="1" cap="none" baseline="0">
                <a:solidFill>
                  <a:srgbClr val="FFFFFF"/>
                </a:solidFill>
              </a:defRPr>
            </a:lvl1pPr>
            <a:lvl2pPr marL="609502" indent="0" algn="ctr">
              <a:buNone/>
              <a:defRPr>
                <a:solidFill>
                  <a:schemeClr val="tx1">
                    <a:tint val="75000"/>
                  </a:schemeClr>
                </a:solidFill>
              </a:defRPr>
            </a:lvl2pPr>
            <a:lvl3pPr marL="1219004" indent="0" algn="ctr">
              <a:buNone/>
              <a:defRPr>
                <a:solidFill>
                  <a:schemeClr val="tx1">
                    <a:tint val="75000"/>
                  </a:schemeClr>
                </a:solidFill>
              </a:defRPr>
            </a:lvl3pPr>
            <a:lvl4pPr marL="1828506" indent="0" algn="ctr">
              <a:buNone/>
              <a:defRPr>
                <a:solidFill>
                  <a:schemeClr val="tx1">
                    <a:tint val="75000"/>
                  </a:schemeClr>
                </a:solidFill>
              </a:defRPr>
            </a:lvl4pPr>
            <a:lvl5pPr marL="2438008" indent="0" algn="ctr">
              <a:buNone/>
              <a:defRPr>
                <a:solidFill>
                  <a:schemeClr val="tx1">
                    <a:tint val="75000"/>
                  </a:schemeClr>
                </a:solidFill>
              </a:defRPr>
            </a:lvl5pPr>
            <a:lvl6pPr marL="3047510" indent="0" algn="ctr">
              <a:buNone/>
              <a:defRPr>
                <a:solidFill>
                  <a:schemeClr val="tx1">
                    <a:tint val="75000"/>
                  </a:schemeClr>
                </a:solidFill>
              </a:defRPr>
            </a:lvl6pPr>
            <a:lvl7pPr marL="3657013" indent="0" algn="ctr">
              <a:buNone/>
              <a:defRPr>
                <a:solidFill>
                  <a:schemeClr val="tx1">
                    <a:tint val="75000"/>
                  </a:schemeClr>
                </a:solidFill>
              </a:defRPr>
            </a:lvl7pPr>
            <a:lvl8pPr marL="4266513" indent="0" algn="ctr">
              <a:buNone/>
              <a:defRPr>
                <a:solidFill>
                  <a:schemeClr val="tx1">
                    <a:tint val="75000"/>
                  </a:schemeClr>
                </a:solidFill>
              </a:defRPr>
            </a:lvl8pPr>
            <a:lvl9pPr marL="4876017" indent="0" algn="ctr">
              <a:buNone/>
              <a:defRPr>
                <a:solidFill>
                  <a:schemeClr val="tx1">
                    <a:tint val="75000"/>
                  </a:schemeClr>
                </a:solidFill>
              </a:defRPr>
            </a:lvl9pPr>
          </a:lstStyle>
          <a:p>
            <a:r>
              <a:rPr lang="en-US"/>
              <a:t>Call to action goes here</a:t>
            </a:r>
          </a:p>
        </p:txBody>
      </p:sp>
      <p:sp>
        <p:nvSpPr>
          <p:cNvPr id="6" name="Text Placeholder 6"/>
          <p:cNvSpPr>
            <a:spLocks noGrp="1"/>
          </p:cNvSpPr>
          <p:nvPr>
            <p:ph type="body" sz="quarter" idx="10" hasCustomPrompt="1"/>
          </p:nvPr>
        </p:nvSpPr>
        <p:spPr>
          <a:xfrm>
            <a:off x="2402845" y="5327097"/>
            <a:ext cx="7386311" cy="469099"/>
          </a:xfrm>
        </p:spPr>
        <p:txBody>
          <a:bodyPr tIns="0" bIns="0">
            <a:noAutofit/>
          </a:bodyPr>
          <a:lstStyle>
            <a:lvl1pPr marL="0" indent="0" algn="ctr">
              <a:buFontTx/>
              <a:buNone/>
              <a:defRPr sz="2400">
                <a:solidFill>
                  <a:srgbClr val="FFFFFF"/>
                </a:solidFill>
              </a:defRPr>
            </a:lvl1pPr>
            <a:lvl2pPr marL="457189" indent="0" algn="ctr">
              <a:buFontTx/>
              <a:buNone/>
              <a:defRPr/>
            </a:lvl2pPr>
            <a:lvl3pPr marL="914377" indent="0" algn="ctr">
              <a:buFontTx/>
              <a:buNone/>
              <a:defRPr/>
            </a:lvl3pPr>
            <a:lvl4pPr marL="1371566" indent="0" algn="ctr">
              <a:buFontTx/>
              <a:buNone/>
              <a:defRPr/>
            </a:lvl4pPr>
            <a:lvl5pPr marL="1828754" indent="0" algn="ctr">
              <a:buFontTx/>
              <a:buNone/>
              <a:defRPr/>
            </a:lvl5pPr>
          </a:lstStyle>
          <a:p>
            <a:pPr lvl="0"/>
            <a:r>
              <a:rPr lang="en-US"/>
              <a:t>emailaddress@qlik.com</a:t>
            </a:r>
          </a:p>
        </p:txBody>
      </p:sp>
      <p:pic>
        <p:nvPicPr>
          <p:cNvPr id="7" name="Picture 6">
            <a:extLst>
              <a:ext uri="{FF2B5EF4-FFF2-40B4-BE49-F238E27FC236}">
                <a16:creationId xmlns:a16="http://schemas.microsoft.com/office/drawing/2014/main" id="{C3AE7266-D14C-4543-87F4-2761BFA10B23}"/>
              </a:ext>
            </a:extLst>
          </p:cNvPr>
          <p:cNvPicPr>
            <a:picLocks noChangeAspect="1"/>
          </p:cNvPicPr>
          <p:nvPr userDrawn="1"/>
        </p:nvPicPr>
        <p:blipFill>
          <a:blip r:embed="rId2"/>
          <a:stretch>
            <a:fillRect/>
          </a:stretch>
        </p:blipFill>
        <p:spPr>
          <a:xfrm>
            <a:off x="5053373" y="2731712"/>
            <a:ext cx="2054097" cy="1030393"/>
          </a:xfrm>
          <a:prstGeom prst="rect">
            <a:avLst/>
          </a:prstGeom>
        </p:spPr>
      </p:pic>
    </p:spTree>
    <p:extLst>
      <p:ext uri="{BB962C8B-B14F-4D97-AF65-F5344CB8AC3E}">
        <p14:creationId xmlns:p14="http://schemas.microsoft.com/office/powerpoint/2010/main" val="11423111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3 (slate)">
    <p:bg>
      <p:bgPr>
        <a:solidFill>
          <a:schemeClr val="tx2"/>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838201" y="2368551"/>
            <a:ext cx="9774767" cy="1775883"/>
          </a:xfrm>
          <a:prstGeom prst="rect">
            <a:avLst/>
          </a:prstGeom>
        </p:spPr>
        <p:txBody>
          <a:bodyPr anchor="ctr"/>
          <a:lstStyle>
            <a:lvl1pPr algn="l" defTabSz="685800" rtl="0" eaLnBrk="1" latinLnBrk="0" hangingPunct="1">
              <a:lnSpc>
                <a:spcPct val="90000"/>
              </a:lnSpc>
              <a:spcBef>
                <a:spcPct val="0"/>
              </a:spcBef>
              <a:buNone/>
              <a:defRPr sz="3000" b="1" kern="1200">
                <a:solidFill>
                  <a:schemeClr val="tx1"/>
                </a:solidFill>
                <a:latin typeface="Calibri" charset="0"/>
                <a:ea typeface="Calibri" charset="0"/>
                <a:cs typeface="Calibri" charset="0"/>
              </a:defRPr>
            </a:lvl1pPr>
          </a:lstStyle>
          <a:p>
            <a:pPr fontAlgn="auto">
              <a:spcAft>
                <a:spcPts val="0"/>
              </a:spcAft>
              <a:defRPr/>
            </a:pPr>
            <a:endParaRPr lang="en-US" sz="4800" b="0" i="0">
              <a:solidFill>
                <a:srgbClr val="FFFFFF"/>
              </a:solidFill>
              <a:latin typeface="Arial" charset="0"/>
              <a:ea typeface="Arial" charset="0"/>
              <a:cs typeface="Arial" charset="0"/>
            </a:endParaRPr>
          </a:p>
        </p:txBody>
      </p:sp>
      <p:sp>
        <p:nvSpPr>
          <p:cNvPr id="7" name="Title 1"/>
          <p:cNvSpPr>
            <a:spLocks noGrp="1"/>
          </p:cNvSpPr>
          <p:nvPr>
            <p:ph type="title" hasCustomPrompt="1"/>
          </p:nvPr>
        </p:nvSpPr>
        <p:spPr>
          <a:xfrm>
            <a:off x="672393" y="866173"/>
            <a:ext cx="6134808" cy="1978628"/>
          </a:xfrm>
        </p:spPr>
        <p:txBody>
          <a:bodyPr anchor="b"/>
          <a:lstStyle>
            <a:lvl1pPr>
              <a:lnSpc>
                <a:spcPct val="90000"/>
              </a:lnSpc>
              <a:defRPr sz="4800" b="1" cap="none" baseline="0">
                <a:solidFill>
                  <a:srgbClr val="FFFFFF"/>
                </a:solidFill>
              </a:defRPr>
            </a:lvl1pPr>
          </a:lstStyle>
          <a:p>
            <a:r>
              <a:rPr lang="en-US"/>
              <a:t>This is a cover slide option with three lines for a long title</a:t>
            </a:r>
          </a:p>
        </p:txBody>
      </p:sp>
      <p:sp>
        <p:nvSpPr>
          <p:cNvPr id="10" name="Text Placeholder 10"/>
          <p:cNvSpPr>
            <a:spLocks noGrp="1"/>
          </p:cNvSpPr>
          <p:nvPr>
            <p:ph type="body" sz="quarter" idx="11" hasCustomPrompt="1"/>
          </p:nvPr>
        </p:nvSpPr>
        <p:spPr>
          <a:xfrm>
            <a:off x="672393" y="3124201"/>
            <a:ext cx="6134809" cy="357959"/>
          </a:xfrm>
        </p:spPr>
        <p:txBody>
          <a:bodyPr tIns="0" bIns="0">
            <a:noAutofit/>
          </a:bodyPr>
          <a:lstStyle>
            <a:lvl1pPr marL="0" indent="0">
              <a:spcBef>
                <a:spcPts val="0"/>
              </a:spcBef>
              <a:buFontTx/>
              <a:buNone/>
              <a:defRPr sz="2667" baseline="0">
                <a:solidFill>
                  <a:srgbClr val="FFFFFF"/>
                </a:solidFill>
              </a:defRPr>
            </a:lvl1pPr>
            <a:lvl2pPr marL="457189" indent="0">
              <a:buFontTx/>
              <a:buNone/>
              <a:defRPr sz="2133">
                <a:solidFill>
                  <a:schemeClr val="tx1">
                    <a:lumMod val="60000"/>
                    <a:lumOff val="40000"/>
                  </a:schemeClr>
                </a:solidFill>
              </a:defRPr>
            </a:lvl2pPr>
            <a:lvl3pPr marL="914377" indent="0">
              <a:buFontTx/>
              <a:buNone/>
              <a:defRPr sz="2133">
                <a:solidFill>
                  <a:schemeClr val="tx1">
                    <a:lumMod val="60000"/>
                    <a:lumOff val="40000"/>
                  </a:schemeClr>
                </a:solidFill>
              </a:defRPr>
            </a:lvl3pPr>
            <a:lvl4pPr marL="1371566" indent="0">
              <a:buFontTx/>
              <a:buNone/>
              <a:defRPr sz="2133">
                <a:solidFill>
                  <a:schemeClr val="tx1">
                    <a:lumMod val="60000"/>
                    <a:lumOff val="40000"/>
                  </a:schemeClr>
                </a:solidFill>
              </a:defRPr>
            </a:lvl4pPr>
            <a:lvl5pPr marL="1828754" indent="0">
              <a:buFontTx/>
              <a:buNone/>
              <a:defRPr sz="2133">
                <a:solidFill>
                  <a:schemeClr val="tx1">
                    <a:lumMod val="60000"/>
                    <a:lumOff val="40000"/>
                  </a:schemeClr>
                </a:solidFill>
              </a:defRPr>
            </a:lvl5pPr>
          </a:lstStyle>
          <a:p>
            <a:pPr lvl="0"/>
            <a:r>
              <a:rPr lang="en-US"/>
              <a:t>This is for a subtitle</a:t>
            </a:r>
          </a:p>
        </p:txBody>
      </p:sp>
      <p:pic>
        <p:nvPicPr>
          <p:cNvPr id="8" name="Picture 7">
            <a:extLst>
              <a:ext uri="{FF2B5EF4-FFF2-40B4-BE49-F238E27FC236}">
                <a16:creationId xmlns:a16="http://schemas.microsoft.com/office/drawing/2014/main" id="{D0EFE64E-BBB5-C342-84B1-EF6DCAB0D9CD}"/>
              </a:ext>
            </a:extLst>
          </p:cNvPr>
          <p:cNvPicPr>
            <a:picLocks noChangeAspect="1"/>
          </p:cNvPicPr>
          <p:nvPr userDrawn="1"/>
        </p:nvPicPr>
        <p:blipFill>
          <a:blip r:embed="rId2"/>
          <a:stretch>
            <a:fillRect/>
          </a:stretch>
        </p:blipFill>
        <p:spPr>
          <a:xfrm>
            <a:off x="663541" y="5966185"/>
            <a:ext cx="2544424" cy="317612"/>
          </a:xfrm>
          <a:prstGeom prst="rect">
            <a:avLst/>
          </a:prstGeom>
        </p:spPr>
      </p:pic>
      <p:sp>
        <p:nvSpPr>
          <p:cNvPr id="11" name="Text Placeholder 10">
            <a:extLst>
              <a:ext uri="{FF2B5EF4-FFF2-40B4-BE49-F238E27FC236}">
                <a16:creationId xmlns:a16="http://schemas.microsoft.com/office/drawing/2014/main" id="{1AE32D41-7FA5-4341-89AA-CC48B2721438}"/>
              </a:ext>
            </a:extLst>
          </p:cNvPr>
          <p:cNvSpPr>
            <a:spLocks noGrp="1"/>
          </p:cNvSpPr>
          <p:nvPr>
            <p:ph type="body" sz="quarter" idx="12" hasCustomPrompt="1"/>
          </p:nvPr>
        </p:nvSpPr>
        <p:spPr>
          <a:xfrm>
            <a:off x="660400" y="4311710"/>
            <a:ext cx="4929909" cy="268940"/>
          </a:xfrm>
        </p:spPr>
        <p:txBody>
          <a:bodyPr tIns="0" bIns="0">
            <a:noAutofit/>
          </a:bodyPr>
          <a:lstStyle>
            <a:lvl1pPr marL="0" indent="0">
              <a:spcBef>
                <a:spcPts val="0"/>
              </a:spcBef>
              <a:buFontTx/>
              <a:buNone/>
              <a:defRPr sz="1867" b="0" baseline="0">
                <a:solidFill>
                  <a:schemeClr val="tx1">
                    <a:lumMod val="20000"/>
                    <a:lumOff val="80000"/>
                  </a:schemeClr>
                </a:solidFill>
              </a:defRPr>
            </a:lvl1pPr>
            <a:lvl2pPr marL="457189" indent="0">
              <a:buFontTx/>
              <a:buNone/>
              <a:defRPr sz="2133">
                <a:solidFill>
                  <a:schemeClr val="tx1">
                    <a:lumMod val="60000"/>
                    <a:lumOff val="40000"/>
                  </a:schemeClr>
                </a:solidFill>
              </a:defRPr>
            </a:lvl2pPr>
            <a:lvl3pPr marL="914377" indent="0">
              <a:buFontTx/>
              <a:buNone/>
              <a:defRPr sz="2133">
                <a:solidFill>
                  <a:schemeClr val="tx1">
                    <a:lumMod val="60000"/>
                    <a:lumOff val="40000"/>
                  </a:schemeClr>
                </a:solidFill>
              </a:defRPr>
            </a:lvl3pPr>
            <a:lvl4pPr marL="1371566" indent="0">
              <a:buFontTx/>
              <a:buNone/>
              <a:defRPr sz="2133">
                <a:solidFill>
                  <a:schemeClr val="tx1">
                    <a:lumMod val="60000"/>
                    <a:lumOff val="40000"/>
                  </a:schemeClr>
                </a:solidFill>
              </a:defRPr>
            </a:lvl4pPr>
            <a:lvl5pPr marL="1828754" indent="0">
              <a:buFontTx/>
              <a:buNone/>
              <a:defRPr sz="2133">
                <a:solidFill>
                  <a:schemeClr val="tx1">
                    <a:lumMod val="60000"/>
                    <a:lumOff val="40000"/>
                  </a:schemeClr>
                </a:solidFill>
              </a:defRPr>
            </a:lvl5pPr>
          </a:lstStyle>
          <a:p>
            <a:pPr lvl="0"/>
            <a:r>
              <a:rPr lang="en-US"/>
              <a:t>Date</a:t>
            </a:r>
          </a:p>
        </p:txBody>
      </p:sp>
      <p:sp>
        <p:nvSpPr>
          <p:cNvPr id="12" name="Text Placeholder 10">
            <a:extLst>
              <a:ext uri="{FF2B5EF4-FFF2-40B4-BE49-F238E27FC236}">
                <a16:creationId xmlns:a16="http://schemas.microsoft.com/office/drawing/2014/main" id="{8687027B-7413-FF44-BAF4-3AE636CCB023}"/>
              </a:ext>
            </a:extLst>
          </p:cNvPr>
          <p:cNvSpPr>
            <a:spLocks noGrp="1"/>
          </p:cNvSpPr>
          <p:nvPr>
            <p:ph type="body" sz="quarter" idx="13" hasCustomPrompt="1"/>
          </p:nvPr>
        </p:nvSpPr>
        <p:spPr>
          <a:xfrm>
            <a:off x="660400" y="4705410"/>
            <a:ext cx="4929909" cy="268940"/>
          </a:xfrm>
        </p:spPr>
        <p:txBody>
          <a:bodyPr tIns="0" bIns="0">
            <a:noAutofit/>
          </a:bodyPr>
          <a:lstStyle>
            <a:lvl1pPr marL="0" indent="0">
              <a:spcBef>
                <a:spcPts val="0"/>
              </a:spcBef>
              <a:buFontTx/>
              <a:buNone/>
              <a:defRPr sz="1867" b="0" baseline="0">
                <a:solidFill>
                  <a:schemeClr val="tx1">
                    <a:lumMod val="20000"/>
                    <a:lumOff val="80000"/>
                  </a:schemeClr>
                </a:solidFill>
              </a:defRPr>
            </a:lvl1pPr>
            <a:lvl2pPr marL="457189" indent="0">
              <a:buFontTx/>
              <a:buNone/>
              <a:defRPr sz="2133">
                <a:solidFill>
                  <a:schemeClr val="tx1">
                    <a:lumMod val="60000"/>
                    <a:lumOff val="40000"/>
                  </a:schemeClr>
                </a:solidFill>
              </a:defRPr>
            </a:lvl2pPr>
            <a:lvl3pPr marL="914377" indent="0">
              <a:buFontTx/>
              <a:buNone/>
              <a:defRPr sz="2133">
                <a:solidFill>
                  <a:schemeClr val="tx1">
                    <a:lumMod val="60000"/>
                    <a:lumOff val="40000"/>
                  </a:schemeClr>
                </a:solidFill>
              </a:defRPr>
            </a:lvl3pPr>
            <a:lvl4pPr marL="1371566" indent="0">
              <a:buFontTx/>
              <a:buNone/>
              <a:defRPr sz="2133">
                <a:solidFill>
                  <a:schemeClr val="tx1">
                    <a:lumMod val="60000"/>
                    <a:lumOff val="40000"/>
                  </a:schemeClr>
                </a:solidFill>
              </a:defRPr>
            </a:lvl4pPr>
            <a:lvl5pPr marL="1828754" indent="0">
              <a:buFontTx/>
              <a:buNone/>
              <a:defRPr sz="2133">
                <a:solidFill>
                  <a:schemeClr val="tx1">
                    <a:lumMod val="60000"/>
                    <a:lumOff val="40000"/>
                  </a:schemeClr>
                </a:solidFill>
              </a:defRPr>
            </a:lvl5pPr>
          </a:lstStyle>
          <a:p>
            <a:pPr lvl="0"/>
            <a:r>
              <a:rPr lang="en-US"/>
              <a:t>Name</a:t>
            </a:r>
          </a:p>
        </p:txBody>
      </p:sp>
      <p:sp>
        <p:nvSpPr>
          <p:cNvPr id="13" name="Text Placeholder 10">
            <a:extLst>
              <a:ext uri="{FF2B5EF4-FFF2-40B4-BE49-F238E27FC236}">
                <a16:creationId xmlns:a16="http://schemas.microsoft.com/office/drawing/2014/main" id="{DB48ED6C-C800-384E-B1CE-B6ADA5D6258A}"/>
              </a:ext>
            </a:extLst>
          </p:cNvPr>
          <p:cNvSpPr>
            <a:spLocks noGrp="1"/>
          </p:cNvSpPr>
          <p:nvPr>
            <p:ph type="body" sz="quarter" idx="14" hasCustomPrompt="1"/>
          </p:nvPr>
        </p:nvSpPr>
        <p:spPr>
          <a:xfrm>
            <a:off x="660400" y="5099110"/>
            <a:ext cx="4929909" cy="268940"/>
          </a:xfrm>
        </p:spPr>
        <p:txBody>
          <a:bodyPr tIns="0" bIns="0">
            <a:noAutofit/>
          </a:bodyPr>
          <a:lstStyle>
            <a:lvl1pPr marL="0" indent="0">
              <a:spcBef>
                <a:spcPts val="0"/>
              </a:spcBef>
              <a:buFontTx/>
              <a:buNone/>
              <a:defRPr sz="1867" b="0" baseline="0">
                <a:solidFill>
                  <a:schemeClr val="tx1">
                    <a:lumMod val="20000"/>
                    <a:lumOff val="80000"/>
                  </a:schemeClr>
                </a:solidFill>
              </a:defRPr>
            </a:lvl1pPr>
            <a:lvl2pPr marL="457189" indent="0">
              <a:buFontTx/>
              <a:buNone/>
              <a:defRPr sz="2133">
                <a:solidFill>
                  <a:schemeClr val="tx1">
                    <a:lumMod val="60000"/>
                    <a:lumOff val="40000"/>
                  </a:schemeClr>
                </a:solidFill>
              </a:defRPr>
            </a:lvl2pPr>
            <a:lvl3pPr marL="914377" indent="0">
              <a:buFontTx/>
              <a:buNone/>
              <a:defRPr sz="2133">
                <a:solidFill>
                  <a:schemeClr val="tx1">
                    <a:lumMod val="60000"/>
                    <a:lumOff val="40000"/>
                  </a:schemeClr>
                </a:solidFill>
              </a:defRPr>
            </a:lvl3pPr>
            <a:lvl4pPr marL="1371566" indent="0">
              <a:buFontTx/>
              <a:buNone/>
              <a:defRPr sz="2133">
                <a:solidFill>
                  <a:schemeClr val="tx1">
                    <a:lumMod val="60000"/>
                    <a:lumOff val="40000"/>
                  </a:schemeClr>
                </a:solidFill>
              </a:defRPr>
            </a:lvl4pPr>
            <a:lvl5pPr marL="1828754" indent="0">
              <a:buFontTx/>
              <a:buNone/>
              <a:defRPr sz="2133">
                <a:solidFill>
                  <a:schemeClr val="tx1">
                    <a:lumMod val="60000"/>
                    <a:lumOff val="40000"/>
                  </a:schemeClr>
                </a:solidFill>
              </a:defRPr>
            </a:lvl5pPr>
          </a:lstStyle>
          <a:p>
            <a:pPr lvl="0"/>
            <a:r>
              <a:rPr lang="en-US"/>
              <a:t>Job Title</a:t>
            </a:r>
          </a:p>
        </p:txBody>
      </p:sp>
      <p:pic>
        <p:nvPicPr>
          <p:cNvPr id="15" name="Picture 14">
            <a:extLst>
              <a:ext uri="{FF2B5EF4-FFF2-40B4-BE49-F238E27FC236}">
                <a16:creationId xmlns:a16="http://schemas.microsoft.com/office/drawing/2014/main" id="{88C6C6EF-4B57-4523-920D-A5B0A8B9498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 t="9996" r="16510" b="18008"/>
          <a:stretch/>
        </p:blipFill>
        <p:spPr>
          <a:xfrm>
            <a:off x="5860800" y="0"/>
            <a:ext cx="6332400" cy="6858000"/>
          </a:xfrm>
          <a:prstGeom prst="rect">
            <a:avLst/>
          </a:prstGeom>
        </p:spPr>
      </p:pic>
    </p:spTree>
    <p:extLst>
      <p:ext uri="{BB962C8B-B14F-4D97-AF65-F5344CB8AC3E}">
        <p14:creationId xmlns:p14="http://schemas.microsoft.com/office/powerpoint/2010/main" val="30950517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End (wine)">
    <p:bg>
      <p:bgPr>
        <a:solidFill>
          <a:schemeClr val="accent2"/>
        </a:solidFill>
        <a:effectLst/>
      </p:bgPr>
    </p:bg>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a:xfrm>
            <a:off x="2402846" y="4805591"/>
            <a:ext cx="7386311" cy="491581"/>
          </a:xfrm>
          <a:ln>
            <a:noFill/>
          </a:ln>
        </p:spPr>
        <p:txBody>
          <a:bodyPr wrap="square" tIns="0" bIns="0" anchor="b" anchorCtr="0">
            <a:noAutofit/>
          </a:bodyPr>
          <a:lstStyle>
            <a:lvl1pPr marL="0" indent="0" algn="ctr">
              <a:buNone/>
              <a:defRPr sz="2667" b="1" cap="none" baseline="0">
                <a:solidFill>
                  <a:srgbClr val="FFFFFF"/>
                </a:solidFill>
              </a:defRPr>
            </a:lvl1pPr>
            <a:lvl2pPr marL="609502" indent="0" algn="ctr">
              <a:buNone/>
              <a:defRPr>
                <a:solidFill>
                  <a:schemeClr val="tx1">
                    <a:tint val="75000"/>
                  </a:schemeClr>
                </a:solidFill>
              </a:defRPr>
            </a:lvl2pPr>
            <a:lvl3pPr marL="1219004" indent="0" algn="ctr">
              <a:buNone/>
              <a:defRPr>
                <a:solidFill>
                  <a:schemeClr val="tx1">
                    <a:tint val="75000"/>
                  </a:schemeClr>
                </a:solidFill>
              </a:defRPr>
            </a:lvl3pPr>
            <a:lvl4pPr marL="1828506" indent="0" algn="ctr">
              <a:buNone/>
              <a:defRPr>
                <a:solidFill>
                  <a:schemeClr val="tx1">
                    <a:tint val="75000"/>
                  </a:schemeClr>
                </a:solidFill>
              </a:defRPr>
            </a:lvl4pPr>
            <a:lvl5pPr marL="2438008" indent="0" algn="ctr">
              <a:buNone/>
              <a:defRPr>
                <a:solidFill>
                  <a:schemeClr val="tx1">
                    <a:tint val="75000"/>
                  </a:schemeClr>
                </a:solidFill>
              </a:defRPr>
            </a:lvl5pPr>
            <a:lvl6pPr marL="3047510" indent="0" algn="ctr">
              <a:buNone/>
              <a:defRPr>
                <a:solidFill>
                  <a:schemeClr val="tx1">
                    <a:tint val="75000"/>
                  </a:schemeClr>
                </a:solidFill>
              </a:defRPr>
            </a:lvl6pPr>
            <a:lvl7pPr marL="3657013" indent="0" algn="ctr">
              <a:buNone/>
              <a:defRPr>
                <a:solidFill>
                  <a:schemeClr val="tx1">
                    <a:tint val="75000"/>
                  </a:schemeClr>
                </a:solidFill>
              </a:defRPr>
            </a:lvl7pPr>
            <a:lvl8pPr marL="4266513" indent="0" algn="ctr">
              <a:buNone/>
              <a:defRPr>
                <a:solidFill>
                  <a:schemeClr val="tx1">
                    <a:tint val="75000"/>
                  </a:schemeClr>
                </a:solidFill>
              </a:defRPr>
            </a:lvl8pPr>
            <a:lvl9pPr marL="4876017" indent="0" algn="ctr">
              <a:buNone/>
              <a:defRPr>
                <a:solidFill>
                  <a:schemeClr val="tx1">
                    <a:tint val="75000"/>
                  </a:schemeClr>
                </a:solidFill>
              </a:defRPr>
            </a:lvl9pPr>
          </a:lstStyle>
          <a:p>
            <a:r>
              <a:rPr lang="en-US"/>
              <a:t>Call to action goes here</a:t>
            </a:r>
          </a:p>
        </p:txBody>
      </p:sp>
      <p:sp>
        <p:nvSpPr>
          <p:cNvPr id="6" name="Text Placeholder 6"/>
          <p:cNvSpPr>
            <a:spLocks noGrp="1"/>
          </p:cNvSpPr>
          <p:nvPr>
            <p:ph type="body" sz="quarter" idx="10" hasCustomPrompt="1"/>
          </p:nvPr>
        </p:nvSpPr>
        <p:spPr>
          <a:xfrm>
            <a:off x="2402845" y="5327097"/>
            <a:ext cx="7386311" cy="469099"/>
          </a:xfrm>
        </p:spPr>
        <p:txBody>
          <a:bodyPr tIns="0" bIns="0">
            <a:noAutofit/>
          </a:bodyPr>
          <a:lstStyle>
            <a:lvl1pPr marL="0" indent="0" algn="ctr">
              <a:buFontTx/>
              <a:buNone/>
              <a:defRPr sz="2400">
                <a:solidFill>
                  <a:srgbClr val="FFFFFF"/>
                </a:solidFill>
              </a:defRPr>
            </a:lvl1pPr>
            <a:lvl2pPr marL="457189" indent="0" algn="ctr">
              <a:buFontTx/>
              <a:buNone/>
              <a:defRPr/>
            </a:lvl2pPr>
            <a:lvl3pPr marL="914377" indent="0" algn="ctr">
              <a:buFontTx/>
              <a:buNone/>
              <a:defRPr/>
            </a:lvl3pPr>
            <a:lvl4pPr marL="1371566" indent="0" algn="ctr">
              <a:buFontTx/>
              <a:buNone/>
              <a:defRPr/>
            </a:lvl4pPr>
            <a:lvl5pPr marL="1828754" indent="0" algn="ctr">
              <a:buFontTx/>
              <a:buNone/>
              <a:defRPr/>
            </a:lvl5pPr>
          </a:lstStyle>
          <a:p>
            <a:pPr lvl="0"/>
            <a:r>
              <a:rPr lang="en-US"/>
              <a:t>emailaddress@qlik.com</a:t>
            </a:r>
          </a:p>
        </p:txBody>
      </p:sp>
      <p:pic>
        <p:nvPicPr>
          <p:cNvPr id="7" name="Picture 6">
            <a:extLst>
              <a:ext uri="{FF2B5EF4-FFF2-40B4-BE49-F238E27FC236}">
                <a16:creationId xmlns:a16="http://schemas.microsoft.com/office/drawing/2014/main" id="{2753FAF8-2463-C64C-894E-D8149EACD8B8}"/>
              </a:ext>
            </a:extLst>
          </p:cNvPr>
          <p:cNvPicPr>
            <a:picLocks noChangeAspect="1"/>
          </p:cNvPicPr>
          <p:nvPr userDrawn="1"/>
        </p:nvPicPr>
        <p:blipFill>
          <a:blip r:embed="rId2"/>
          <a:stretch>
            <a:fillRect/>
          </a:stretch>
        </p:blipFill>
        <p:spPr>
          <a:xfrm>
            <a:off x="5053373" y="2731712"/>
            <a:ext cx="2054097" cy="1030393"/>
          </a:xfrm>
          <a:prstGeom prst="rect">
            <a:avLst/>
          </a:prstGeom>
        </p:spPr>
      </p:pic>
    </p:spTree>
    <p:extLst>
      <p:ext uri="{BB962C8B-B14F-4D97-AF65-F5344CB8AC3E}">
        <p14:creationId xmlns:p14="http://schemas.microsoft.com/office/powerpoint/2010/main" val="50886781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pPr/>
              <a:t>11/13/2020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
        <p:nvSpPr>
          <p:cNvPr id="6" name="Title 1"/>
          <p:cNvSpPr>
            <a:spLocks noGrp="1"/>
          </p:cNvSpPr>
          <p:nvPr>
            <p:ph type="title"/>
          </p:nvPr>
        </p:nvSpPr>
        <p:spPr>
          <a:xfrm>
            <a:off x="609602" y="274644"/>
            <a:ext cx="10972801" cy="715961"/>
          </a:xfrm>
        </p:spPr>
        <p:txBody>
          <a:bodyPr>
            <a:normAutofit/>
          </a:bodyPr>
          <a:lstStyle>
            <a:lvl1pPr algn="l">
              <a:defRPr sz="3732">
                <a:solidFill>
                  <a:schemeClr val="tx1">
                    <a:lumMod val="65000"/>
                    <a:lumOff val="35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2" y="990600"/>
            <a:ext cx="10972801" cy="508000"/>
          </a:xfrm>
        </p:spPr>
        <p:txBody>
          <a:bodyPr>
            <a:noAutofit/>
          </a:bodyPr>
          <a:lstStyle>
            <a:lvl1pPr marL="0" indent="0">
              <a:buNone/>
              <a:defRPr sz="1867">
                <a:solidFill>
                  <a:schemeClr val="tx1">
                    <a:lumMod val="65000"/>
                    <a:lumOff val="35000"/>
                  </a:schemeClr>
                </a:solidFill>
              </a:defRPr>
            </a:lvl1pPr>
          </a:lstStyle>
          <a:p>
            <a:pPr lvl="0"/>
            <a:r>
              <a:rPr lang="en-US"/>
              <a:t>Subtitle</a:t>
            </a:r>
          </a:p>
        </p:txBody>
      </p:sp>
    </p:spTree>
    <p:extLst>
      <p:ext uri="{BB962C8B-B14F-4D97-AF65-F5344CB8AC3E}">
        <p14:creationId xmlns:p14="http://schemas.microsoft.com/office/powerpoint/2010/main" val="3790382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3 (wine)">
    <p:bg>
      <p:bgPr>
        <a:solidFill>
          <a:schemeClr val="accent2"/>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838201" y="2368551"/>
            <a:ext cx="9774767" cy="1775883"/>
          </a:xfrm>
          <a:prstGeom prst="rect">
            <a:avLst/>
          </a:prstGeom>
        </p:spPr>
        <p:txBody>
          <a:bodyPr anchor="ctr"/>
          <a:lstStyle>
            <a:lvl1pPr algn="l" defTabSz="685800" rtl="0" eaLnBrk="1" latinLnBrk="0" hangingPunct="1">
              <a:lnSpc>
                <a:spcPct val="90000"/>
              </a:lnSpc>
              <a:spcBef>
                <a:spcPct val="0"/>
              </a:spcBef>
              <a:buNone/>
              <a:defRPr sz="3000" b="1" kern="1200">
                <a:solidFill>
                  <a:schemeClr val="tx1"/>
                </a:solidFill>
                <a:latin typeface="Calibri" charset="0"/>
                <a:ea typeface="Calibri" charset="0"/>
                <a:cs typeface="Calibri" charset="0"/>
              </a:defRPr>
            </a:lvl1pPr>
          </a:lstStyle>
          <a:p>
            <a:pPr fontAlgn="auto">
              <a:spcAft>
                <a:spcPts val="0"/>
              </a:spcAft>
              <a:defRPr/>
            </a:pPr>
            <a:endParaRPr lang="en-US" sz="4800" b="0" i="0">
              <a:solidFill>
                <a:srgbClr val="FFFFFF"/>
              </a:solidFill>
              <a:latin typeface="Arial" charset="0"/>
              <a:ea typeface="Arial" charset="0"/>
              <a:cs typeface="Arial" charset="0"/>
            </a:endParaRPr>
          </a:p>
        </p:txBody>
      </p:sp>
      <p:sp>
        <p:nvSpPr>
          <p:cNvPr id="7" name="Title 1"/>
          <p:cNvSpPr>
            <a:spLocks noGrp="1"/>
          </p:cNvSpPr>
          <p:nvPr>
            <p:ph type="title" hasCustomPrompt="1"/>
          </p:nvPr>
        </p:nvSpPr>
        <p:spPr>
          <a:xfrm>
            <a:off x="672393" y="866173"/>
            <a:ext cx="6134808" cy="1978628"/>
          </a:xfrm>
        </p:spPr>
        <p:txBody>
          <a:bodyPr anchor="b"/>
          <a:lstStyle>
            <a:lvl1pPr>
              <a:lnSpc>
                <a:spcPct val="90000"/>
              </a:lnSpc>
              <a:defRPr sz="4800" b="1" cap="none" baseline="0">
                <a:solidFill>
                  <a:srgbClr val="FFFFFF"/>
                </a:solidFill>
              </a:defRPr>
            </a:lvl1pPr>
          </a:lstStyle>
          <a:p>
            <a:r>
              <a:rPr lang="en-US"/>
              <a:t>This is a cover slide option with three lines for a long title</a:t>
            </a:r>
          </a:p>
        </p:txBody>
      </p:sp>
      <p:sp>
        <p:nvSpPr>
          <p:cNvPr id="10" name="Text Placeholder 10"/>
          <p:cNvSpPr>
            <a:spLocks noGrp="1"/>
          </p:cNvSpPr>
          <p:nvPr>
            <p:ph type="body" sz="quarter" idx="11" hasCustomPrompt="1"/>
          </p:nvPr>
        </p:nvSpPr>
        <p:spPr>
          <a:xfrm>
            <a:off x="672393" y="3124201"/>
            <a:ext cx="6134809" cy="357959"/>
          </a:xfrm>
        </p:spPr>
        <p:txBody>
          <a:bodyPr tIns="0" bIns="0">
            <a:noAutofit/>
          </a:bodyPr>
          <a:lstStyle>
            <a:lvl1pPr marL="0" indent="0">
              <a:spcBef>
                <a:spcPts val="0"/>
              </a:spcBef>
              <a:buFontTx/>
              <a:buNone/>
              <a:defRPr sz="2667" baseline="0">
                <a:solidFill>
                  <a:srgbClr val="FFFFFF"/>
                </a:solidFill>
              </a:defRPr>
            </a:lvl1pPr>
            <a:lvl2pPr marL="457189" indent="0">
              <a:buFontTx/>
              <a:buNone/>
              <a:defRPr sz="2133">
                <a:solidFill>
                  <a:schemeClr val="tx1">
                    <a:lumMod val="60000"/>
                    <a:lumOff val="40000"/>
                  </a:schemeClr>
                </a:solidFill>
              </a:defRPr>
            </a:lvl2pPr>
            <a:lvl3pPr marL="914377" indent="0">
              <a:buFontTx/>
              <a:buNone/>
              <a:defRPr sz="2133">
                <a:solidFill>
                  <a:schemeClr val="tx1">
                    <a:lumMod val="60000"/>
                    <a:lumOff val="40000"/>
                  </a:schemeClr>
                </a:solidFill>
              </a:defRPr>
            </a:lvl3pPr>
            <a:lvl4pPr marL="1371566" indent="0">
              <a:buFontTx/>
              <a:buNone/>
              <a:defRPr sz="2133">
                <a:solidFill>
                  <a:schemeClr val="tx1">
                    <a:lumMod val="60000"/>
                    <a:lumOff val="40000"/>
                  </a:schemeClr>
                </a:solidFill>
              </a:defRPr>
            </a:lvl4pPr>
            <a:lvl5pPr marL="1828754" indent="0">
              <a:buFontTx/>
              <a:buNone/>
              <a:defRPr sz="2133">
                <a:solidFill>
                  <a:schemeClr val="tx1">
                    <a:lumMod val="60000"/>
                    <a:lumOff val="40000"/>
                  </a:schemeClr>
                </a:solidFill>
              </a:defRPr>
            </a:lvl5pPr>
          </a:lstStyle>
          <a:p>
            <a:pPr lvl="0"/>
            <a:r>
              <a:rPr lang="en-US"/>
              <a:t>This is for a subtitle</a:t>
            </a:r>
          </a:p>
        </p:txBody>
      </p:sp>
      <p:pic>
        <p:nvPicPr>
          <p:cNvPr id="8" name="Picture 7">
            <a:extLst>
              <a:ext uri="{FF2B5EF4-FFF2-40B4-BE49-F238E27FC236}">
                <a16:creationId xmlns:a16="http://schemas.microsoft.com/office/drawing/2014/main" id="{6CDD4BCB-C1A0-684F-AD5C-AFB764B0EEE6}"/>
              </a:ext>
            </a:extLst>
          </p:cNvPr>
          <p:cNvPicPr>
            <a:picLocks noChangeAspect="1"/>
          </p:cNvPicPr>
          <p:nvPr userDrawn="1"/>
        </p:nvPicPr>
        <p:blipFill>
          <a:blip r:embed="rId2"/>
          <a:stretch>
            <a:fillRect/>
          </a:stretch>
        </p:blipFill>
        <p:spPr>
          <a:xfrm>
            <a:off x="663541" y="5966185"/>
            <a:ext cx="2544424" cy="317612"/>
          </a:xfrm>
          <a:prstGeom prst="rect">
            <a:avLst/>
          </a:prstGeom>
        </p:spPr>
      </p:pic>
      <p:sp>
        <p:nvSpPr>
          <p:cNvPr id="9" name="Text Placeholder 10">
            <a:extLst>
              <a:ext uri="{FF2B5EF4-FFF2-40B4-BE49-F238E27FC236}">
                <a16:creationId xmlns:a16="http://schemas.microsoft.com/office/drawing/2014/main" id="{8E0009BB-3A08-BF44-BE29-14EA0B2392C0}"/>
              </a:ext>
            </a:extLst>
          </p:cNvPr>
          <p:cNvSpPr>
            <a:spLocks noGrp="1"/>
          </p:cNvSpPr>
          <p:nvPr>
            <p:ph type="body" sz="quarter" idx="12" hasCustomPrompt="1"/>
          </p:nvPr>
        </p:nvSpPr>
        <p:spPr>
          <a:xfrm>
            <a:off x="660400" y="4311710"/>
            <a:ext cx="4929909" cy="268940"/>
          </a:xfrm>
        </p:spPr>
        <p:txBody>
          <a:bodyPr tIns="0" bIns="0">
            <a:noAutofit/>
          </a:bodyPr>
          <a:lstStyle>
            <a:lvl1pPr marL="0" indent="0">
              <a:spcBef>
                <a:spcPts val="0"/>
              </a:spcBef>
              <a:buFontTx/>
              <a:buNone/>
              <a:defRPr sz="1867" b="0" baseline="0">
                <a:solidFill>
                  <a:schemeClr val="tx1">
                    <a:lumMod val="20000"/>
                    <a:lumOff val="80000"/>
                  </a:schemeClr>
                </a:solidFill>
              </a:defRPr>
            </a:lvl1pPr>
            <a:lvl2pPr marL="457189" indent="0">
              <a:buFontTx/>
              <a:buNone/>
              <a:defRPr sz="2133">
                <a:solidFill>
                  <a:schemeClr val="tx1">
                    <a:lumMod val="60000"/>
                    <a:lumOff val="40000"/>
                  </a:schemeClr>
                </a:solidFill>
              </a:defRPr>
            </a:lvl2pPr>
            <a:lvl3pPr marL="914377" indent="0">
              <a:buFontTx/>
              <a:buNone/>
              <a:defRPr sz="2133">
                <a:solidFill>
                  <a:schemeClr val="tx1">
                    <a:lumMod val="60000"/>
                    <a:lumOff val="40000"/>
                  </a:schemeClr>
                </a:solidFill>
              </a:defRPr>
            </a:lvl3pPr>
            <a:lvl4pPr marL="1371566" indent="0">
              <a:buFontTx/>
              <a:buNone/>
              <a:defRPr sz="2133">
                <a:solidFill>
                  <a:schemeClr val="tx1">
                    <a:lumMod val="60000"/>
                    <a:lumOff val="40000"/>
                  </a:schemeClr>
                </a:solidFill>
              </a:defRPr>
            </a:lvl4pPr>
            <a:lvl5pPr marL="1828754" indent="0">
              <a:buFontTx/>
              <a:buNone/>
              <a:defRPr sz="2133">
                <a:solidFill>
                  <a:schemeClr val="tx1">
                    <a:lumMod val="60000"/>
                    <a:lumOff val="40000"/>
                  </a:schemeClr>
                </a:solidFill>
              </a:defRPr>
            </a:lvl5pPr>
          </a:lstStyle>
          <a:p>
            <a:pPr lvl="0"/>
            <a:r>
              <a:rPr lang="en-US"/>
              <a:t>Date</a:t>
            </a:r>
          </a:p>
        </p:txBody>
      </p:sp>
      <p:sp>
        <p:nvSpPr>
          <p:cNvPr id="11" name="Text Placeholder 10">
            <a:extLst>
              <a:ext uri="{FF2B5EF4-FFF2-40B4-BE49-F238E27FC236}">
                <a16:creationId xmlns:a16="http://schemas.microsoft.com/office/drawing/2014/main" id="{9198682A-8167-AE41-9310-DB53A69F8896}"/>
              </a:ext>
            </a:extLst>
          </p:cNvPr>
          <p:cNvSpPr>
            <a:spLocks noGrp="1"/>
          </p:cNvSpPr>
          <p:nvPr>
            <p:ph type="body" sz="quarter" idx="13" hasCustomPrompt="1"/>
          </p:nvPr>
        </p:nvSpPr>
        <p:spPr>
          <a:xfrm>
            <a:off x="660400" y="4705410"/>
            <a:ext cx="4929909" cy="268940"/>
          </a:xfrm>
        </p:spPr>
        <p:txBody>
          <a:bodyPr tIns="0" bIns="0">
            <a:noAutofit/>
          </a:bodyPr>
          <a:lstStyle>
            <a:lvl1pPr marL="0" indent="0">
              <a:spcBef>
                <a:spcPts val="0"/>
              </a:spcBef>
              <a:buFontTx/>
              <a:buNone/>
              <a:defRPr sz="1867" b="0" baseline="0">
                <a:solidFill>
                  <a:schemeClr val="tx1">
                    <a:lumMod val="20000"/>
                    <a:lumOff val="80000"/>
                  </a:schemeClr>
                </a:solidFill>
              </a:defRPr>
            </a:lvl1pPr>
            <a:lvl2pPr marL="457189" indent="0">
              <a:buFontTx/>
              <a:buNone/>
              <a:defRPr sz="2133">
                <a:solidFill>
                  <a:schemeClr val="tx1">
                    <a:lumMod val="60000"/>
                    <a:lumOff val="40000"/>
                  </a:schemeClr>
                </a:solidFill>
              </a:defRPr>
            </a:lvl2pPr>
            <a:lvl3pPr marL="914377" indent="0">
              <a:buFontTx/>
              <a:buNone/>
              <a:defRPr sz="2133">
                <a:solidFill>
                  <a:schemeClr val="tx1">
                    <a:lumMod val="60000"/>
                    <a:lumOff val="40000"/>
                  </a:schemeClr>
                </a:solidFill>
              </a:defRPr>
            </a:lvl3pPr>
            <a:lvl4pPr marL="1371566" indent="0">
              <a:buFontTx/>
              <a:buNone/>
              <a:defRPr sz="2133">
                <a:solidFill>
                  <a:schemeClr val="tx1">
                    <a:lumMod val="60000"/>
                    <a:lumOff val="40000"/>
                  </a:schemeClr>
                </a:solidFill>
              </a:defRPr>
            </a:lvl4pPr>
            <a:lvl5pPr marL="1828754" indent="0">
              <a:buFontTx/>
              <a:buNone/>
              <a:defRPr sz="2133">
                <a:solidFill>
                  <a:schemeClr val="tx1">
                    <a:lumMod val="60000"/>
                    <a:lumOff val="40000"/>
                  </a:schemeClr>
                </a:solidFill>
              </a:defRPr>
            </a:lvl5pPr>
          </a:lstStyle>
          <a:p>
            <a:pPr lvl="0"/>
            <a:r>
              <a:rPr lang="en-US"/>
              <a:t>Name</a:t>
            </a:r>
          </a:p>
        </p:txBody>
      </p:sp>
      <p:sp>
        <p:nvSpPr>
          <p:cNvPr id="12" name="Text Placeholder 10">
            <a:extLst>
              <a:ext uri="{FF2B5EF4-FFF2-40B4-BE49-F238E27FC236}">
                <a16:creationId xmlns:a16="http://schemas.microsoft.com/office/drawing/2014/main" id="{739FD7D2-C014-D946-B37E-0EA202207D0F}"/>
              </a:ext>
            </a:extLst>
          </p:cNvPr>
          <p:cNvSpPr>
            <a:spLocks noGrp="1"/>
          </p:cNvSpPr>
          <p:nvPr>
            <p:ph type="body" sz="quarter" idx="14" hasCustomPrompt="1"/>
          </p:nvPr>
        </p:nvSpPr>
        <p:spPr>
          <a:xfrm>
            <a:off x="660400" y="5099110"/>
            <a:ext cx="4929909" cy="268940"/>
          </a:xfrm>
        </p:spPr>
        <p:txBody>
          <a:bodyPr tIns="0" bIns="0">
            <a:noAutofit/>
          </a:bodyPr>
          <a:lstStyle>
            <a:lvl1pPr marL="0" indent="0">
              <a:spcBef>
                <a:spcPts val="0"/>
              </a:spcBef>
              <a:buFontTx/>
              <a:buNone/>
              <a:defRPr sz="1867" b="0" baseline="0">
                <a:solidFill>
                  <a:schemeClr val="tx1">
                    <a:lumMod val="20000"/>
                    <a:lumOff val="80000"/>
                  </a:schemeClr>
                </a:solidFill>
              </a:defRPr>
            </a:lvl1pPr>
            <a:lvl2pPr marL="457189" indent="0">
              <a:buFontTx/>
              <a:buNone/>
              <a:defRPr sz="2133">
                <a:solidFill>
                  <a:schemeClr val="tx1">
                    <a:lumMod val="60000"/>
                    <a:lumOff val="40000"/>
                  </a:schemeClr>
                </a:solidFill>
              </a:defRPr>
            </a:lvl2pPr>
            <a:lvl3pPr marL="914377" indent="0">
              <a:buFontTx/>
              <a:buNone/>
              <a:defRPr sz="2133">
                <a:solidFill>
                  <a:schemeClr val="tx1">
                    <a:lumMod val="60000"/>
                    <a:lumOff val="40000"/>
                  </a:schemeClr>
                </a:solidFill>
              </a:defRPr>
            </a:lvl3pPr>
            <a:lvl4pPr marL="1371566" indent="0">
              <a:buFontTx/>
              <a:buNone/>
              <a:defRPr sz="2133">
                <a:solidFill>
                  <a:schemeClr val="tx1">
                    <a:lumMod val="60000"/>
                    <a:lumOff val="40000"/>
                  </a:schemeClr>
                </a:solidFill>
              </a:defRPr>
            </a:lvl4pPr>
            <a:lvl5pPr marL="1828754" indent="0">
              <a:buFontTx/>
              <a:buNone/>
              <a:defRPr sz="2133">
                <a:solidFill>
                  <a:schemeClr val="tx1">
                    <a:lumMod val="60000"/>
                    <a:lumOff val="40000"/>
                  </a:schemeClr>
                </a:solidFill>
              </a:defRPr>
            </a:lvl5pPr>
          </a:lstStyle>
          <a:p>
            <a:pPr lvl="0"/>
            <a:r>
              <a:rPr lang="en-US"/>
              <a:t>Job Title</a:t>
            </a:r>
          </a:p>
        </p:txBody>
      </p:sp>
      <p:pic>
        <p:nvPicPr>
          <p:cNvPr id="15" name="Picture 14">
            <a:extLst>
              <a:ext uri="{FF2B5EF4-FFF2-40B4-BE49-F238E27FC236}">
                <a16:creationId xmlns:a16="http://schemas.microsoft.com/office/drawing/2014/main" id="{EDEBD383-BCF6-409C-B9E7-8C60A695463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 t="9996" r="16510" b="18008"/>
          <a:stretch/>
        </p:blipFill>
        <p:spPr>
          <a:xfrm>
            <a:off x="5860800" y="0"/>
            <a:ext cx="6332400" cy="6858000"/>
          </a:xfrm>
          <a:prstGeom prst="rect">
            <a:avLst/>
          </a:prstGeom>
        </p:spPr>
      </p:pic>
    </p:spTree>
    <p:extLst>
      <p:ext uri="{BB962C8B-B14F-4D97-AF65-F5344CB8AC3E}">
        <p14:creationId xmlns:p14="http://schemas.microsoft.com/office/powerpoint/2010/main" val="3786206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Agenda (stone)">
    <p:bg>
      <p:bgPr>
        <a:solidFill>
          <a:srgbClr val="FFFFFF"/>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2" hasCustomPrompt="1"/>
          </p:nvPr>
        </p:nvSpPr>
        <p:spPr>
          <a:xfrm>
            <a:off x="3150915" y="635831"/>
            <a:ext cx="8528853" cy="5703212"/>
          </a:xfrm>
        </p:spPr>
        <p:txBody>
          <a:bodyPr>
            <a:noAutofit/>
          </a:bodyPr>
          <a:lstStyle>
            <a:lvl1pPr marL="380990" indent="-222245">
              <a:lnSpc>
                <a:spcPct val="90000"/>
              </a:lnSpc>
              <a:spcBef>
                <a:spcPts val="0"/>
              </a:spcBef>
              <a:spcAft>
                <a:spcPts val="1600"/>
              </a:spcAft>
              <a:buClr>
                <a:schemeClr val="accent5"/>
              </a:buClr>
              <a:buFont typeface="Arial" charset="0"/>
              <a:buChar char="•"/>
              <a:tabLst/>
              <a:defRPr sz="2400" cap="none" baseline="0">
                <a:solidFill>
                  <a:schemeClr val="tx1">
                    <a:lumMod val="60000"/>
                    <a:lumOff val="40000"/>
                  </a:schemeClr>
                </a:solidFill>
              </a:defRPr>
            </a:lvl1pPr>
            <a:lvl2pPr marL="309026" indent="-154513">
              <a:lnSpc>
                <a:spcPct val="75000"/>
              </a:lnSpc>
              <a:buClr>
                <a:schemeClr val="accent5"/>
              </a:buClr>
              <a:tabLst/>
              <a:defRPr sz="1600">
                <a:solidFill>
                  <a:schemeClr val="accent5"/>
                </a:solidFill>
              </a:defRPr>
            </a:lvl2pPr>
            <a:lvl3pPr>
              <a:buClr>
                <a:schemeClr val="accent5"/>
              </a:buClr>
              <a:defRPr>
                <a:solidFill>
                  <a:schemeClr val="accent5"/>
                </a:solidFill>
              </a:defRPr>
            </a:lvl3pPr>
            <a:lvl4pPr>
              <a:buClr>
                <a:schemeClr val="accent5"/>
              </a:buClr>
              <a:defRPr>
                <a:solidFill>
                  <a:schemeClr val="accent5"/>
                </a:solidFill>
              </a:defRPr>
            </a:lvl4pPr>
            <a:lvl5pPr>
              <a:buClr>
                <a:schemeClr val="accent5"/>
              </a:buClr>
              <a:defRPr>
                <a:solidFill>
                  <a:schemeClr val="accent5"/>
                </a:solidFill>
              </a:defRPr>
            </a:lvl5pPr>
          </a:lstStyle>
          <a:p>
            <a:pPr lvl="0"/>
            <a:r>
              <a:rPr lang="en-US"/>
              <a:t>Item</a:t>
            </a:r>
          </a:p>
        </p:txBody>
      </p:sp>
      <p:sp>
        <p:nvSpPr>
          <p:cNvPr id="2" name="Rectangle 1"/>
          <p:cNvSpPr/>
          <p:nvPr userDrawn="1"/>
        </p:nvSpPr>
        <p:spPr>
          <a:xfrm>
            <a:off x="1" y="0"/>
            <a:ext cx="2984665" cy="6858000"/>
          </a:xfrm>
          <a:prstGeom prst="rect">
            <a:avLst/>
          </a:prstGeom>
          <a:gradFill flip="none" rotWithShape="1">
            <a:gsLst>
              <a:gs pos="0">
                <a:schemeClr val="tx1">
                  <a:lumMod val="20000"/>
                  <a:lumOff val="80000"/>
                </a:schemeClr>
              </a:gs>
              <a:gs pos="100000">
                <a:srgbClr val="FFFFFF"/>
              </a:gs>
            </a:gsLst>
            <a:lin ang="135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1" hasCustomPrompt="1"/>
          </p:nvPr>
        </p:nvSpPr>
        <p:spPr>
          <a:xfrm>
            <a:off x="456734" y="414955"/>
            <a:ext cx="2150364" cy="774691"/>
          </a:xfrm>
        </p:spPr>
        <p:txBody>
          <a:bodyPr>
            <a:noAutofit/>
          </a:bodyPr>
          <a:lstStyle>
            <a:lvl1pPr marL="0" indent="0">
              <a:lnSpc>
                <a:spcPct val="80000"/>
              </a:lnSpc>
              <a:buFontTx/>
              <a:buNone/>
              <a:defRPr sz="3733" b="1" cap="none" baseline="0">
                <a:solidFill>
                  <a:schemeClr val="tx1"/>
                </a:solidFill>
              </a:defRPr>
            </a:lvl1pPr>
            <a:lvl2pPr marL="457189" indent="0">
              <a:buFontTx/>
              <a:buNone/>
              <a:defRPr>
                <a:solidFill>
                  <a:schemeClr val="bg1"/>
                </a:solidFill>
              </a:defRPr>
            </a:lvl2pPr>
            <a:lvl3pPr marL="914377" indent="0">
              <a:buFontTx/>
              <a:buNone/>
              <a:defRPr>
                <a:solidFill>
                  <a:schemeClr val="bg1"/>
                </a:solidFill>
              </a:defRPr>
            </a:lvl3pPr>
            <a:lvl4pPr marL="1371566" indent="0">
              <a:buFontTx/>
              <a:buNone/>
              <a:defRPr>
                <a:solidFill>
                  <a:schemeClr val="bg1"/>
                </a:solidFill>
              </a:defRPr>
            </a:lvl4pPr>
            <a:lvl5pPr marL="1828754" indent="0">
              <a:buFontTx/>
              <a:buNone/>
              <a:defRPr>
                <a:solidFill>
                  <a:schemeClr val="bg1"/>
                </a:solidFill>
              </a:defRPr>
            </a:lvl5pPr>
          </a:lstStyle>
          <a:p>
            <a:pPr lvl="0"/>
            <a:r>
              <a:rPr lang="en-US"/>
              <a:t>Agenda</a:t>
            </a:r>
          </a:p>
        </p:txBody>
      </p:sp>
      <p:sp>
        <p:nvSpPr>
          <p:cNvPr id="10" name="Slide Number Placeholder 5"/>
          <p:cNvSpPr txBox="1">
            <a:spLocks/>
          </p:cNvSpPr>
          <p:nvPr userDrawn="1"/>
        </p:nvSpPr>
        <p:spPr>
          <a:xfrm>
            <a:off x="11442447" y="6339418"/>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Tree>
    <p:extLst>
      <p:ext uri="{BB962C8B-B14F-4D97-AF65-F5344CB8AC3E}">
        <p14:creationId xmlns:p14="http://schemas.microsoft.com/office/powerpoint/2010/main" val="780055328"/>
      </p:ext>
    </p:extLst>
  </p:cSld>
  <p:clrMapOvr>
    <a:masterClrMapping/>
  </p:clrMapOvr>
  <p:extLst>
    <p:ext uri="{DCECCB84-F9BA-43D5-87BE-67443E8EF086}">
      <p15:sldGuideLst xmlns:p15="http://schemas.microsoft.com/office/powerpoint/2012/main">
        <p15:guide id="1" orient="horz" pos="22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Agenda (tanzanite)">
    <p:bg>
      <p:bgPr>
        <a:solidFill>
          <a:srgbClr val="FFFFFF"/>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2" hasCustomPrompt="1"/>
          </p:nvPr>
        </p:nvSpPr>
        <p:spPr>
          <a:xfrm>
            <a:off x="3150915" y="635831"/>
            <a:ext cx="8528853" cy="5703212"/>
          </a:xfrm>
        </p:spPr>
        <p:txBody>
          <a:bodyPr>
            <a:noAutofit/>
          </a:bodyPr>
          <a:lstStyle>
            <a:lvl1pPr marL="380990" indent="-222245">
              <a:lnSpc>
                <a:spcPct val="90000"/>
              </a:lnSpc>
              <a:spcBef>
                <a:spcPts val="0"/>
              </a:spcBef>
              <a:spcAft>
                <a:spcPts val="1600"/>
              </a:spcAft>
              <a:buClr>
                <a:schemeClr val="accent5"/>
              </a:buClr>
              <a:buFont typeface="Arial" charset="0"/>
              <a:buChar char="•"/>
              <a:tabLst/>
              <a:defRPr sz="2400" cap="none" baseline="0">
                <a:solidFill>
                  <a:schemeClr val="tx1">
                    <a:lumMod val="60000"/>
                    <a:lumOff val="40000"/>
                  </a:schemeClr>
                </a:solidFill>
              </a:defRPr>
            </a:lvl1pPr>
            <a:lvl2pPr marL="309026" indent="-154513">
              <a:lnSpc>
                <a:spcPct val="75000"/>
              </a:lnSpc>
              <a:buClr>
                <a:schemeClr val="accent5"/>
              </a:buClr>
              <a:tabLst/>
              <a:defRPr sz="1600">
                <a:solidFill>
                  <a:schemeClr val="accent5"/>
                </a:solidFill>
              </a:defRPr>
            </a:lvl2pPr>
            <a:lvl3pPr>
              <a:buClr>
                <a:schemeClr val="accent5"/>
              </a:buClr>
              <a:defRPr>
                <a:solidFill>
                  <a:schemeClr val="accent5"/>
                </a:solidFill>
              </a:defRPr>
            </a:lvl3pPr>
            <a:lvl4pPr>
              <a:buClr>
                <a:schemeClr val="accent5"/>
              </a:buClr>
              <a:defRPr>
                <a:solidFill>
                  <a:schemeClr val="accent5"/>
                </a:solidFill>
              </a:defRPr>
            </a:lvl4pPr>
            <a:lvl5pPr>
              <a:buClr>
                <a:schemeClr val="accent5"/>
              </a:buClr>
              <a:defRPr>
                <a:solidFill>
                  <a:schemeClr val="accent5"/>
                </a:solidFill>
              </a:defRPr>
            </a:lvl5pPr>
          </a:lstStyle>
          <a:p>
            <a:pPr lvl="0"/>
            <a:r>
              <a:rPr lang="en-US"/>
              <a:t>Item</a:t>
            </a:r>
          </a:p>
        </p:txBody>
      </p:sp>
      <p:sp>
        <p:nvSpPr>
          <p:cNvPr id="2" name="Rectangle 1"/>
          <p:cNvSpPr/>
          <p:nvPr userDrawn="1"/>
        </p:nvSpPr>
        <p:spPr>
          <a:xfrm>
            <a:off x="1" y="0"/>
            <a:ext cx="2984665"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1" hasCustomPrompt="1"/>
          </p:nvPr>
        </p:nvSpPr>
        <p:spPr>
          <a:xfrm>
            <a:off x="456734" y="414955"/>
            <a:ext cx="2150364" cy="774691"/>
          </a:xfrm>
        </p:spPr>
        <p:txBody>
          <a:bodyPr>
            <a:noAutofit/>
          </a:bodyPr>
          <a:lstStyle>
            <a:lvl1pPr marL="0" indent="0">
              <a:lnSpc>
                <a:spcPct val="80000"/>
              </a:lnSpc>
              <a:buFontTx/>
              <a:buNone/>
              <a:defRPr sz="3733" b="1" cap="none" baseline="0">
                <a:solidFill>
                  <a:srgbClr val="FFFFFF"/>
                </a:solidFill>
              </a:defRPr>
            </a:lvl1pPr>
            <a:lvl2pPr marL="457189" indent="0">
              <a:buFontTx/>
              <a:buNone/>
              <a:defRPr>
                <a:solidFill>
                  <a:schemeClr val="bg1"/>
                </a:solidFill>
              </a:defRPr>
            </a:lvl2pPr>
            <a:lvl3pPr marL="914377" indent="0">
              <a:buFontTx/>
              <a:buNone/>
              <a:defRPr>
                <a:solidFill>
                  <a:schemeClr val="bg1"/>
                </a:solidFill>
              </a:defRPr>
            </a:lvl3pPr>
            <a:lvl4pPr marL="1371566" indent="0">
              <a:buFontTx/>
              <a:buNone/>
              <a:defRPr>
                <a:solidFill>
                  <a:schemeClr val="bg1"/>
                </a:solidFill>
              </a:defRPr>
            </a:lvl4pPr>
            <a:lvl5pPr marL="1828754" indent="0">
              <a:buFontTx/>
              <a:buNone/>
              <a:defRPr>
                <a:solidFill>
                  <a:schemeClr val="bg1"/>
                </a:solidFill>
              </a:defRPr>
            </a:lvl5pPr>
          </a:lstStyle>
          <a:p>
            <a:pPr lvl="0"/>
            <a:r>
              <a:rPr lang="en-US"/>
              <a:t>Agenda</a:t>
            </a:r>
          </a:p>
        </p:txBody>
      </p:sp>
      <p:sp>
        <p:nvSpPr>
          <p:cNvPr id="10" name="Slide Number Placeholder 5"/>
          <p:cNvSpPr txBox="1">
            <a:spLocks/>
          </p:cNvSpPr>
          <p:nvPr userDrawn="1"/>
        </p:nvSpPr>
        <p:spPr>
          <a:xfrm>
            <a:off x="11442447" y="6339418"/>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Tree>
    <p:extLst>
      <p:ext uri="{BB962C8B-B14F-4D97-AF65-F5344CB8AC3E}">
        <p14:creationId xmlns:p14="http://schemas.microsoft.com/office/powerpoint/2010/main" val="2935835912"/>
      </p:ext>
    </p:extLst>
  </p:cSld>
  <p:clrMapOvr>
    <a:masterClrMapping/>
  </p:clrMapOvr>
  <p:extLst>
    <p:ext uri="{DCECCB84-F9BA-43D5-87BE-67443E8EF086}">
      <p15:sldGuideLst xmlns:p15="http://schemas.microsoft.com/office/powerpoint/2012/main">
        <p15:guide id="1" orient="horz" pos="22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Agenda (turquoise)">
    <p:bg>
      <p:bgPr>
        <a:solidFill>
          <a:srgbClr val="FFFFFF"/>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2" hasCustomPrompt="1"/>
          </p:nvPr>
        </p:nvSpPr>
        <p:spPr>
          <a:xfrm>
            <a:off x="3150915" y="635831"/>
            <a:ext cx="8528853" cy="5703212"/>
          </a:xfrm>
        </p:spPr>
        <p:txBody>
          <a:bodyPr>
            <a:noAutofit/>
          </a:bodyPr>
          <a:lstStyle>
            <a:lvl1pPr marL="380990" indent="-222245">
              <a:lnSpc>
                <a:spcPct val="90000"/>
              </a:lnSpc>
              <a:spcBef>
                <a:spcPts val="0"/>
              </a:spcBef>
              <a:spcAft>
                <a:spcPts val="1600"/>
              </a:spcAft>
              <a:buClr>
                <a:schemeClr val="accent5"/>
              </a:buClr>
              <a:buFont typeface="Arial" charset="0"/>
              <a:buChar char="•"/>
              <a:tabLst/>
              <a:defRPr sz="2400" cap="none" baseline="0">
                <a:solidFill>
                  <a:schemeClr val="tx1">
                    <a:lumMod val="60000"/>
                    <a:lumOff val="40000"/>
                  </a:schemeClr>
                </a:solidFill>
              </a:defRPr>
            </a:lvl1pPr>
            <a:lvl2pPr marL="309026" indent="-154513">
              <a:lnSpc>
                <a:spcPct val="75000"/>
              </a:lnSpc>
              <a:buClr>
                <a:schemeClr val="accent5"/>
              </a:buClr>
              <a:tabLst/>
              <a:defRPr sz="1600">
                <a:solidFill>
                  <a:schemeClr val="accent5"/>
                </a:solidFill>
              </a:defRPr>
            </a:lvl2pPr>
            <a:lvl3pPr>
              <a:buClr>
                <a:schemeClr val="accent5"/>
              </a:buClr>
              <a:defRPr>
                <a:solidFill>
                  <a:schemeClr val="accent5"/>
                </a:solidFill>
              </a:defRPr>
            </a:lvl3pPr>
            <a:lvl4pPr>
              <a:buClr>
                <a:schemeClr val="accent5"/>
              </a:buClr>
              <a:defRPr>
                <a:solidFill>
                  <a:schemeClr val="accent5"/>
                </a:solidFill>
              </a:defRPr>
            </a:lvl4pPr>
            <a:lvl5pPr>
              <a:buClr>
                <a:schemeClr val="accent5"/>
              </a:buClr>
              <a:defRPr>
                <a:solidFill>
                  <a:schemeClr val="accent5"/>
                </a:solidFill>
              </a:defRPr>
            </a:lvl5pPr>
          </a:lstStyle>
          <a:p>
            <a:pPr lvl="0"/>
            <a:r>
              <a:rPr lang="en-US"/>
              <a:t>Item</a:t>
            </a:r>
          </a:p>
        </p:txBody>
      </p:sp>
      <p:sp>
        <p:nvSpPr>
          <p:cNvPr id="2" name="Rectangle 1"/>
          <p:cNvSpPr/>
          <p:nvPr userDrawn="1"/>
        </p:nvSpPr>
        <p:spPr>
          <a:xfrm>
            <a:off x="1" y="0"/>
            <a:ext cx="2984665"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1" hasCustomPrompt="1"/>
          </p:nvPr>
        </p:nvSpPr>
        <p:spPr>
          <a:xfrm>
            <a:off x="456734" y="414955"/>
            <a:ext cx="2150364" cy="774691"/>
          </a:xfrm>
        </p:spPr>
        <p:txBody>
          <a:bodyPr>
            <a:noAutofit/>
          </a:bodyPr>
          <a:lstStyle>
            <a:lvl1pPr marL="0" indent="0">
              <a:lnSpc>
                <a:spcPct val="80000"/>
              </a:lnSpc>
              <a:buFontTx/>
              <a:buNone/>
              <a:defRPr sz="3733" b="1" cap="none" baseline="0">
                <a:solidFill>
                  <a:srgbClr val="FFFFFF"/>
                </a:solidFill>
              </a:defRPr>
            </a:lvl1pPr>
            <a:lvl2pPr marL="457189" indent="0">
              <a:buFontTx/>
              <a:buNone/>
              <a:defRPr>
                <a:solidFill>
                  <a:schemeClr val="bg1"/>
                </a:solidFill>
              </a:defRPr>
            </a:lvl2pPr>
            <a:lvl3pPr marL="914377" indent="0">
              <a:buFontTx/>
              <a:buNone/>
              <a:defRPr>
                <a:solidFill>
                  <a:schemeClr val="bg1"/>
                </a:solidFill>
              </a:defRPr>
            </a:lvl3pPr>
            <a:lvl4pPr marL="1371566" indent="0">
              <a:buFontTx/>
              <a:buNone/>
              <a:defRPr>
                <a:solidFill>
                  <a:schemeClr val="bg1"/>
                </a:solidFill>
              </a:defRPr>
            </a:lvl4pPr>
            <a:lvl5pPr marL="1828754" indent="0">
              <a:buFontTx/>
              <a:buNone/>
              <a:defRPr>
                <a:solidFill>
                  <a:schemeClr val="bg1"/>
                </a:solidFill>
              </a:defRPr>
            </a:lvl5pPr>
          </a:lstStyle>
          <a:p>
            <a:pPr lvl="0"/>
            <a:r>
              <a:rPr lang="en-US"/>
              <a:t>Agenda</a:t>
            </a:r>
          </a:p>
        </p:txBody>
      </p:sp>
      <p:sp>
        <p:nvSpPr>
          <p:cNvPr id="10" name="Slide Number Placeholder 5"/>
          <p:cNvSpPr txBox="1">
            <a:spLocks/>
          </p:cNvSpPr>
          <p:nvPr userDrawn="1"/>
        </p:nvSpPr>
        <p:spPr>
          <a:xfrm>
            <a:off x="11442447" y="6339418"/>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Tree>
    <p:extLst>
      <p:ext uri="{BB962C8B-B14F-4D97-AF65-F5344CB8AC3E}">
        <p14:creationId xmlns:p14="http://schemas.microsoft.com/office/powerpoint/2010/main" val="2102908894"/>
      </p:ext>
    </p:extLst>
  </p:cSld>
  <p:clrMapOvr>
    <a:masterClrMapping/>
  </p:clrMapOvr>
  <p:extLst>
    <p:ext uri="{DCECCB84-F9BA-43D5-87BE-67443E8EF086}">
      <p15:sldGuideLst xmlns:p15="http://schemas.microsoft.com/office/powerpoint/2012/main">
        <p15:guide id="1" orient="horz" pos="22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Agenda (slate)">
    <p:bg>
      <p:bgPr>
        <a:solidFill>
          <a:srgbClr val="FFFFFF"/>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2" hasCustomPrompt="1"/>
          </p:nvPr>
        </p:nvSpPr>
        <p:spPr>
          <a:xfrm>
            <a:off x="3150915" y="635831"/>
            <a:ext cx="8528853" cy="5703212"/>
          </a:xfrm>
        </p:spPr>
        <p:txBody>
          <a:bodyPr>
            <a:noAutofit/>
          </a:bodyPr>
          <a:lstStyle>
            <a:lvl1pPr marL="380990" indent="-222245">
              <a:lnSpc>
                <a:spcPct val="90000"/>
              </a:lnSpc>
              <a:spcBef>
                <a:spcPts val="0"/>
              </a:spcBef>
              <a:spcAft>
                <a:spcPts val="1600"/>
              </a:spcAft>
              <a:buClr>
                <a:schemeClr val="accent5"/>
              </a:buClr>
              <a:buFont typeface="Arial" charset="0"/>
              <a:buChar char="•"/>
              <a:tabLst/>
              <a:defRPr sz="2400" cap="none" baseline="0">
                <a:solidFill>
                  <a:schemeClr val="tx1">
                    <a:lumMod val="60000"/>
                    <a:lumOff val="40000"/>
                  </a:schemeClr>
                </a:solidFill>
              </a:defRPr>
            </a:lvl1pPr>
            <a:lvl2pPr marL="309026" indent="-154513">
              <a:lnSpc>
                <a:spcPct val="75000"/>
              </a:lnSpc>
              <a:buClr>
                <a:schemeClr val="accent5"/>
              </a:buClr>
              <a:tabLst/>
              <a:defRPr sz="1600">
                <a:solidFill>
                  <a:schemeClr val="accent5"/>
                </a:solidFill>
              </a:defRPr>
            </a:lvl2pPr>
            <a:lvl3pPr>
              <a:buClr>
                <a:schemeClr val="accent5"/>
              </a:buClr>
              <a:defRPr>
                <a:solidFill>
                  <a:schemeClr val="accent5"/>
                </a:solidFill>
              </a:defRPr>
            </a:lvl3pPr>
            <a:lvl4pPr>
              <a:buClr>
                <a:schemeClr val="accent5"/>
              </a:buClr>
              <a:defRPr>
                <a:solidFill>
                  <a:schemeClr val="accent5"/>
                </a:solidFill>
              </a:defRPr>
            </a:lvl4pPr>
            <a:lvl5pPr>
              <a:buClr>
                <a:schemeClr val="accent5"/>
              </a:buClr>
              <a:defRPr>
                <a:solidFill>
                  <a:schemeClr val="accent5"/>
                </a:solidFill>
              </a:defRPr>
            </a:lvl5pPr>
          </a:lstStyle>
          <a:p>
            <a:pPr lvl="0"/>
            <a:r>
              <a:rPr lang="en-US"/>
              <a:t>Item</a:t>
            </a:r>
          </a:p>
        </p:txBody>
      </p:sp>
      <p:sp>
        <p:nvSpPr>
          <p:cNvPr id="2" name="Rectangle 1"/>
          <p:cNvSpPr/>
          <p:nvPr userDrawn="1"/>
        </p:nvSpPr>
        <p:spPr>
          <a:xfrm>
            <a:off x="1" y="0"/>
            <a:ext cx="2984665" cy="6858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1" hasCustomPrompt="1"/>
          </p:nvPr>
        </p:nvSpPr>
        <p:spPr>
          <a:xfrm>
            <a:off x="456734" y="414955"/>
            <a:ext cx="2150364" cy="774691"/>
          </a:xfrm>
        </p:spPr>
        <p:txBody>
          <a:bodyPr>
            <a:noAutofit/>
          </a:bodyPr>
          <a:lstStyle>
            <a:lvl1pPr marL="0" indent="0">
              <a:lnSpc>
                <a:spcPct val="80000"/>
              </a:lnSpc>
              <a:buFontTx/>
              <a:buNone/>
              <a:defRPr sz="3733" b="1" cap="none" baseline="0">
                <a:solidFill>
                  <a:srgbClr val="FFFFFF"/>
                </a:solidFill>
              </a:defRPr>
            </a:lvl1pPr>
            <a:lvl2pPr marL="457189" indent="0">
              <a:buFontTx/>
              <a:buNone/>
              <a:defRPr>
                <a:solidFill>
                  <a:schemeClr val="bg1"/>
                </a:solidFill>
              </a:defRPr>
            </a:lvl2pPr>
            <a:lvl3pPr marL="914377" indent="0">
              <a:buFontTx/>
              <a:buNone/>
              <a:defRPr>
                <a:solidFill>
                  <a:schemeClr val="bg1"/>
                </a:solidFill>
              </a:defRPr>
            </a:lvl3pPr>
            <a:lvl4pPr marL="1371566" indent="0">
              <a:buFontTx/>
              <a:buNone/>
              <a:defRPr>
                <a:solidFill>
                  <a:schemeClr val="bg1"/>
                </a:solidFill>
              </a:defRPr>
            </a:lvl4pPr>
            <a:lvl5pPr marL="1828754" indent="0">
              <a:buFontTx/>
              <a:buNone/>
              <a:defRPr>
                <a:solidFill>
                  <a:schemeClr val="bg1"/>
                </a:solidFill>
              </a:defRPr>
            </a:lvl5pPr>
          </a:lstStyle>
          <a:p>
            <a:pPr lvl="0"/>
            <a:r>
              <a:rPr lang="en-US"/>
              <a:t>Agenda</a:t>
            </a:r>
          </a:p>
        </p:txBody>
      </p:sp>
      <p:sp>
        <p:nvSpPr>
          <p:cNvPr id="10" name="Slide Number Placeholder 5"/>
          <p:cNvSpPr txBox="1">
            <a:spLocks/>
          </p:cNvSpPr>
          <p:nvPr userDrawn="1"/>
        </p:nvSpPr>
        <p:spPr>
          <a:xfrm>
            <a:off x="11442447" y="6339418"/>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Tree>
    <p:extLst>
      <p:ext uri="{BB962C8B-B14F-4D97-AF65-F5344CB8AC3E}">
        <p14:creationId xmlns:p14="http://schemas.microsoft.com/office/powerpoint/2010/main" val="2935542841"/>
      </p:ext>
    </p:extLst>
  </p:cSld>
  <p:clrMapOvr>
    <a:masterClrMapping/>
  </p:clrMapOvr>
  <p:extLst>
    <p:ext uri="{DCECCB84-F9BA-43D5-87BE-67443E8EF086}">
      <p15:sldGuideLst xmlns:p15="http://schemas.microsoft.com/office/powerpoint/2012/main">
        <p15:guide id="1" orient="horz" pos="228">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72393" y="366185"/>
            <a:ext cx="10808407" cy="108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0" bIns="45720" numCol="1" anchor="t" anchorCtr="0" compatLnSpc="1">
            <a:prstTxWarp prst="textNoShape">
              <a:avLst/>
            </a:prstTxWarp>
          </a:bodyPr>
          <a:lstStyle/>
          <a:p>
            <a:pPr lvl="0"/>
            <a:r>
              <a:rPr lang="en-US"/>
              <a:t>Click to edit Master title style</a:t>
            </a:r>
          </a:p>
        </p:txBody>
      </p:sp>
      <p:sp>
        <p:nvSpPr>
          <p:cNvPr id="3" name="Text Placeholder 2"/>
          <p:cNvSpPr>
            <a:spLocks noGrp="1"/>
          </p:cNvSpPr>
          <p:nvPr>
            <p:ph type="body" idx="1"/>
          </p:nvPr>
        </p:nvSpPr>
        <p:spPr>
          <a:xfrm>
            <a:off x="672394" y="1603165"/>
            <a:ext cx="10808405" cy="4133849"/>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GS Doctop Placeholder" hidden="1"/>
          <p:cNvSpPr txBox="1"/>
          <p:nvPr userDrawn="1"/>
        </p:nvSpPr>
        <p:spPr>
          <a:xfrm>
            <a:off x="728134" y="0"/>
            <a:ext cx="7535333" cy="420756"/>
          </a:xfrm>
          <a:prstGeom prst="rect">
            <a:avLst/>
          </a:prstGeom>
          <a:noFill/>
        </p:spPr>
        <p:txBody>
          <a:bodyPr vert="horz" rtlCol="0">
            <a:spAutoFit/>
          </a:bodyPr>
          <a:lstStyle/>
          <a:p>
            <a:pPr algn="l"/>
            <a:r>
              <a:rPr lang="en-US" sz="1067" b="0" i="0">
                <a:latin typeface="Arial" charset="0"/>
                <a:ea typeface="Arial" charset="0"/>
                <a:cs typeface="Arial" charset="0"/>
              </a:rPr>
              <a:t>IBDROOT\PROJECTS\IBD-NY\OPERAND2015\583992_1\Presentations\2016-01-25 Analyst Day\Project Elysium - Analyst Day Presentation (Updated 20150121).</a:t>
            </a:r>
            <a:r>
              <a:rPr lang="en-US" sz="1067" b="0" i="0" err="1">
                <a:latin typeface="Arial" charset="0"/>
                <a:ea typeface="Arial" charset="0"/>
                <a:cs typeface="Arial" charset="0"/>
              </a:rPr>
              <a:t>pptx</a:t>
            </a:r>
            <a:endParaRPr lang="en-US" sz="1067" b="0" i="0">
              <a:latin typeface="Arial" charset="0"/>
              <a:ea typeface="Arial" charset="0"/>
              <a:cs typeface="Arial" charset="0"/>
            </a:endParaRPr>
          </a:p>
        </p:txBody>
      </p:sp>
      <p:sp>
        <p:nvSpPr>
          <p:cNvPr id="5" name="Rectangle 4">
            <a:extLst>
              <a:ext uri="{FF2B5EF4-FFF2-40B4-BE49-F238E27FC236}">
                <a16:creationId xmlns:a16="http://schemas.microsoft.com/office/drawing/2014/main" id="{FA024605-CE7C-40A0-A9FB-25A0A8D9938C}"/>
              </a:ext>
            </a:extLst>
          </p:cNvPr>
          <p:cNvSpPr/>
          <p:nvPr userDrawn="1"/>
        </p:nvSpPr>
        <p:spPr>
          <a:xfrm>
            <a:off x="9415427" y="6599079"/>
            <a:ext cx="2757167" cy="215444"/>
          </a:xfrm>
          <a:prstGeom prst="rect">
            <a:avLst/>
          </a:prstGeom>
        </p:spPr>
        <p:txBody>
          <a:bodyPr wrap="square">
            <a:spAutoFit/>
          </a:bodyPr>
          <a:lstStyle/>
          <a:p>
            <a:pPr algn="r">
              <a:spcAft>
                <a:spcPts val="0"/>
              </a:spcAft>
            </a:pPr>
            <a:r>
              <a:rPr lang="en-US" sz="800" dirty="0">
                <a:solidFill>
                  <a:srgbClr val="000000"/>
                </a:solidFill>
                <a:latin typeface="Arial" panose="020B0604020202020204" pitchFamily="34" charset="0"/>
                <a:ea typeface="Calibri" panose="020F0502020204030204" pitchFamily="34" charset="0"/>
              </a:rPr>
              <a:t>© 2020 QlikTech International AB. All rights reserved.</a:t>
            </a:r>
            <a:endParaRPr lang="en-GB" sz="933"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762560488"/>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 id="2147483728" r:id="rId24"/>
    <p:sldLayoutId id="2147483729" r:id="rId25"/>
    <p:sldLayoutId id="2147483730" r:id="rId26"/>
    <p:sldLayoutId id="2147483731" r:id="rId27"/>
    <p:sldLayoutId id="2147483732" r:id="rId28"/>
    <p:sldLayoutId id="2147483733" r:id="rId29"/>
    <p:sldLayoutId id="2147483734" r:id="rId30"/>
    <p:sldLayoutId id="2147483735" r:id="rId31"/>
    <p:sldLayoutId id="2147483736" r:id="rId32"/>
    <p:sldLayoutId id="2147483737" r:id="rId33"/>
    <p:sldLayoutId id="2147483738" r:id="rId34"/>
    <p:sldLayoutId id="2147483739" r:id="rId35"/>
    <p:sldLayoutId id="2147483740" r:id="rId36"/>
    <p:sldLayoutId id="2147483741" r:id="rId37"/>
    <p:sldLayoutId id="2147483742" r:id="rId38"/>
    <p:sldLayoutId id="2147483743" r:id="rId39"/>
    <p:sldLayoutId id="2147483744" r:id="rId40"/>
    <p:sldLayoutId id="2147483745" r:id="rId41"/>
  </p:sldLayoutIdLst>
  <p:hf hdr="0" dt="0"/>
  <p:txStyles>
    <p:titleStyle>
      <a:lvl1pPr algn="l" defTabSz="914377" rtl="0" eaLnBrk="1" fontAlgn="base" hangingPunct="1">
        <a:lnSpc>
          <a:spcPct val="90000"/>
        </a:lnSpc>
        <a:spcBef>
          <a:spcPct val="0"/>
        </a:spcBef>
        <a:spcAft>
          <a:spcPct val="0"/>
        </a:spcAft>
        <a:defRPr sz="3733" b="1" i="0" kern="1200">
          <a:solidFill>
            <a:schemeClr val="tx1"/>
          </a:solidFill>
          <a:latin typeface="Arial" charset="0"/>
          <a:ea typeface="Arial" charset="0"/>
          <a:cs typeface="Arial" charset="0"/>
        </a:defRPr>
      </a:lvl1pPr>
      <a:lvl2pPr algn="l" defTabSz="914377" rtl="0" eaLnBrk="1" fontAlgn="base" hangingPunct="1">
        <a:lnSpc>
          <a:spcPct val="90000"/>
        </a:lnSpc>
        <a:spcBef>
          <a:spcPct val="0"/>
        </a:spcBef>
        <a:spcAft>
          <a:spcPct val="0"/>
        </a:spcAft>
        <a:defRPr sz="4000" b="1">
          <a:solidFill>
            <a:schemeClr val="tx1"/>
          </a:solidFill>
          <a:latin typeface="Calibri" charset="0"/>
          <a:ea typeface="ＭＳ Ｐゴシック" charset="0"/>
          <a:cs typeface="Calibri" charset="0"/>
        </a:defRPr>
      </a:lvl2pPr>
      <a:lvl3pPr algn="l" defTabSz="914377" rtl="0" eaLnBrk="1" fontAlgn="base" hangingPunct="1">
        <a:lnSpc>
          <a:spcPct val="90000"/>
        </a:lnSpc>
        <a:spcBef>
          <a:spcPct val="0"/>
        </a:spcBef>
        <a:spcAft>
          <a:spcPct val="0"/>
        </a:spcAft>
        <a:defRPr sz="4000" b="1">
          <a:solidFill>
            <a:schemeClr val="tx1"/>
          </a:solidFill>
          <a:latin typeface="Calibri" charset="0"/>
          <a:ea typeface="ＭＳ Ｐゴシック" charset="0"/>
          <a:cs typeface="Calibri" charset="0"/>
        </a:defRPr>
      </a:lvl3pPr>
      <a:lvl4pPr algn="l" defTabSz="914377" rtl="0" eaLnBrk="1" fontAlgn="base" hangingPunct="1">
        <a:lnSpc>
          <a:spcPct val="90000"/>
        </a:lnSpc>
        <a:spcBef>
          <a:spcPct val="0"/>
        </a:spcBef>
        <a:spcAft>
          <a:spcPct val="0"/>
        </a:spcAft>
        <a:defRPr sz="4000" b="1">
          <a:solidFill>
            <a:schemeClr val="tx1"/>
          </a:solidFill>
          <a:latin typeface="Calibri" charset="0"/>
          <a:ea typeface="ＭＳ Ｐゴシック" charset="0"/>
          <a:cs typeface="Calibri" charset="0"/>
        </a:defRPr>
      </a:lvl4pPr>
      <a:lvl5pPr algn="l" defTabSz="914377" rtl="0" eaLnBrk="1" fontAlgn="base" hangingPunct="1">
        <a:lnSpc>
          <a:spcPct val="90000"/>
        </a:lnSpc>
        <a:spcBef>
          <a:spcPct val="0"/>
        </a:spcBef>
        <a:spcAft>
          <a:spcPct val="0"/>
        </a:spcAft>
        <a:defRPr sz="4000" b="1">
          <a:solidFill>
            <a:schemeClr val="tx1"/>
          </a:solidFill>
          <a:latin typeface="Calibri" charset="0"/>
          <a:ea typeface="ＭＳ Ｐゴシック" charset="0"/>
          <a:cs typeface="Calibri" charset="0"/>
        </a:defRPr>
      </a:lvl5pPr>
      <a:lvl6pPr marL="609585" algn="l" defTabSz="914377" rtl="0" eaLnBrk="1" fontAlgn="base" hangingPunct="1">
        <a:lnSpc>
          <a:spcPct val="90000"/>
        </a:lnSpc>
        <a:spcBef>
          <a:spcPct val="0"/>
        </a:spcBef>
        <a:spcAft>
          <a:spcPct val="0"/>
        </a:spcAft>
        <a:defRPr sz="4000" b="1">
          <a:solidFill>
            <a:schemeClr val="tx1"/>
          </a:solidFill>
          <a:latin typeface="Calibri" charset="0"/>
          <a:ea typeface="ＭＳ Ｐゴシック" charset="0"/>
          <a:cs typeface="Calibri" charset="0"/>
        </a:defRPr>
      </a:lvl6pPr>
      <a:lvl7pPr marL="1219170" algn="l" defTabSz="914377" rtl="0" eaLnBrk="1" fontAlgn="base" hangingPunct="1">
        <a:lnSpc>
          <a:spcPct val="90000"/>
        </a:lnSpc>
        <a:spcBef>
          <a:spcPct val="0"/>
        </a:spcBef>
        <a:spcAft>
          <a:spcPct val="0"/>
        </a:spcAft>
        <a:defRPr sz="4000" b="1">
          <a:solidFill>
            <a:schemeClr val="tx1"/>
          </a:solidFill>
          <a:latin typeface="Calibri" charset="0"/>
          <a:ea typeface="ＭＳ Ｐゴシック" charset="0"/>
          <a:cs typeface="Calibri" charset="0"/>
        </a:defRPr>
      </a:lvl7pPr>
      <a:lvl8pPr marL="1828754" algn="l" defTabSz="914377" rtl="0" eaLnBrk="1" fontAlgn="base" hangingPunct="1">
        <a:lnSpc>
          <a:spcPct val="90000"/>
        </a:lnSpc>
        <a:spcBef>
          <a:spcPct val="0"/>
        </a:spcBef>
        <a:spcAft>
          <a:spcPct val="0"/>
        </a:spcAft>
        <a:defRPr sz="4000" b="1">
          <a:solidFill>
            <a:schemeClr val="tx1"/>
          </a:solidFill>
          <a:latin typeface="Calibri" charset="0"/>
          <a:ea typeface="ＭＳ Ｐゴシック" charset="0"/>
          <a:cs typeface="Calibri" charset="0"/>
        </a:defRPr>
      </a:lvl8pPr>
      <a:lvl9pPr marL="2438339" algn="l" defTabSz="914377" rtl="0" eaLnBrk="1" fontAlgn="base" hangingPunct="1">
        <a:lnSpc>
          <a:spcPct val="90000"/>
        </a:lnSpc>
        <a:spcBef>
          <a:spcPct val="0"/>
        </a:spcBef>
        <a:spcAft>
          <a:spcPct val="0"/>
        </a:spcAft>
        <a:defRPr sz="4000" b="1">
          <a:solidFill>
            <a:schemeClr val="tx1"/>
          </a:solidFill>
          <a:latin typeface="Calibri" charset="0"/>
          <a:ea typeface="ＭＳ Ｐゴシック" charset="0"/>
          <a:cs typeface="Calibri" charset="0"/>
        </a:defRPr>
      </a:lvl9pPr>
    </p:titleStyle>
    <p:bodyStyle>
      <a:lvl1pPr marL="228594" indent="-228594" algn="l" defTabSz="914377" rtl="0" eaLnBrk="1" fontAlgn="base" hangingPunct="1">
        <a:lnSpc>
          <a:spcPct val="90000"/>
        </a:lnSpc>
        <a:spcBef>
          <a:spcPts val="1000"/>
        </a:spcBef>
        <a:spcAft>
          <a:spcPct val="0"/>
        </a:spcAft>
        <a:buClr>
          <a:schemeClr val="accent5"/>
        </a:buClr>
        <a:buFont typeface="Arial" charset="0"/>
        <a:buChar char="•"/>
        <a:defRPr sz="2800" b="0" i="0" kern="1200">
          <a:solidFill>
            <a:schemeClr val="tx1"/>
          </a:solidFill>
          <a:latin typeface="Arial" charset="0"/>
          <a:ea typeface="Arial" charset="0"/>
          <a:cs typeface="Arial" charset="0"/>
        </a:defRPr>
      </a:lvl1pPr>
      <a:lvl2pPr marL="685783" indent="-228594" algn="l" defTabSz="914377" rtl="0" eaLnBrk="1" fontAlgn="base" hangingPunct="1">
        <a:lnSpc>
          <a:spcPct val="90000"/>
        </a:lnSpc>
        <a:spcBef>
          <a:spcPts val="500"/>
        </a:spcBef>
        <a:spcAft>
          <a:spcPct val="0"/>
        </a:spcAft>
        <a:buClr>
          <a:schemeClr val="accent5"/>
        </a:buClr>
        <a:buFont typeface="Arial" charset="0"/>
        <a:buChar char="•"/>
        <a:defRPr b="0" i="0" kern="1200">
          <a:solidFill>
            <a:schemeClr val="tx1"/>
          </a:solidFill>
          <a:latin typeface="Arial" charset="0"/>
          <a:ea typeface="Arial" charset="0"/>
          <a:cs typeface="Arial" charset="0"/>
        </a:defRPr>
      </a:lvl2pPr>
      <a:lvl3pPr marL="1142971" indent="-228594" algn="l" defTabSz="914377" rtl="0" eaLnBrk="1" fontAlgn="base" hangingPunct="1">
        <a:lnSpc>
          <a:spcPct val="90000"/>
        </a:lnSpc>
        <a:spcBef>
          <a:spcPts val="500"/>
        </a:spcBef>
        <a:spcAft>
          <a:spcPct val="0"/>
        </a:spcAft>
        <a:buClr>
          <a:schemeClr val="accent5"/>
        </a:buClr>
        <a:buFont typeface="Arial" charset="0"/>
        <a:buChar char="•"/>
        <a:defRPr sz="2000" b="0" i="0" kern="1200">
          <a:solidFill>
            <a:schemeClr val="tx1"/>
          </a:solidFill>
          <a:latin typeface="Arial" charset="0"/>
          <a:ea typeface="Arial" charset="0"/>
          <a:cs typeface="Arial" charset="0"/>
        </a:defRPr>
      </a:lvl3pPr>
      <a:lvl4pPr marL="1600160" indent="-228594" algn="l" defTabSz="914377" rtl="0" eaLnBrk="1" fontAlgn="base" hangingPunct="1">
        <a:lnSpc>
          <a:spcPct val="90000"/>
        </a:lnSpc>
        <a:spcBef>
          <a:spcPts val="500"/>
        </a:spcBef>
        <a:spcAft>
          <a:spcPct val="0"/>
        </a:spcAft>
        <a:buClr>
          <a:schemeClr val="accent5"/>
        </a:buClr>
        <a:buFont typeface="Arial" charset="0"/>
        <a:buChar char="•"/>
        <a:defRPr sz="1733" b="0" i="0" kern="1200">
          <a:solidFill>
            <a:schemeClr val="tx1"/>
          </a:solidFill>
          <a:latin typeface="Arial" charset="0"/>
          <a:ea typeface="Arial" charset="0"/>
          <a:cs typeface="Arial" charset="0"/>
        </a:defRPr>
      </a:lvl4pPr>
      <a:lvl5pPr marL="2057349" indent="-228594" algn="l" defTabSz="914377" rtl="0" eaLnBrk="1" fontAlgn="base" hangingPunct="1">
        <a:lnSpc>
          <a:spcPct val="90000"/>
        </a:lnSpc>
        <a:spcBef>
          <a:spcPts val="500"/>
        </a:spcBef>
        <a:spcAft>
          <a:spcPct val="0"/>
        </a:spcAft>
        <a:buClr>
          <a:schemeClr val="accent5"/>
        </a:buClr>
        <a:buFont typeface="Arial" charset="0"/>
        <a:buChar char="•"/>
        <a:defRPr sz="1733" b="0" i="0" kern="1200">
          <a:solidFill>
            <a:schemeClr val="tx1"/>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84">
          <p15:clr>
            <a:srgbClr val="F26B43"/>
          </p15:clr>
        </p15:guide>
        <p15:guide id="2" pos="312">
          <p15:clr>
            <a:srgbClr val="F26B43"/>
          </p15:clr>
        </p15:guide>
        <p15:guide id="3" orient="horz" pos="3036">
          <p15:clr>
            <a:srgbClr val="F26B43"/>
          </p15:clr>
        </p15:guide>
        <p15:guide id="4" orient="horz" pos="147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3.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png"/><Relationship Id="rId3" Type="http://schemas.openxmlformats.org/officeDocument/2006/relationships/image" Target="../media/image19.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0.svg"/><Relationship Id="rId9" Type="http://schemas.openxmlformats.org/officeDocument/2006/relationships/image" Target="../media/image31.png"/><Relationship Id="rId14" Type="http://schemas.openxmlformats.org/officeDocument/2006/relationships/image" Target="../media/image36.svg"/></Relationships>
</file>

<file path=ppt/slides/_rels/slide4.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svg"/><Relationship Id="rId18" Type="http://schemas.openxmlformats.org/officeDocument/2006/relationships/image" Target="../media/image52.png"/><Relationship Id="rId26" Type="http://schemas.openxmlformats.org/officeDocument/2006/relationships/image" Target="../media/image60.png"/><Relationship Id="rId3" Type="http://schemas.openxmlformats.org/officeDocument/2006/relationships/image" Target="../media/image37.png"/><Relationship Id="rId21" Type="http://schemas.openxmlformats.org/officeDocument/2006/relationships/image" Target="../media/image55.svg"/><Relationship Id="rId7" Type="http://schemas.openxmlformats.org/officeDocument/2006/relationships/image" Target="../media/image41.svg"/><Relationship Id="rId12" Type="http://schemas.openxmlformats.org/officeDocument/2006/relationships/image" Target="../media/image46.png"/><Relationship Id="rId17" Type="http://schemas.openxmlformats.org/officeDocument/2006/relationships/image" Target="../media/image51.svg"/><Relationship Id="rId25" Type="http://schemas.openxmlformats.org/officeDocument/2006/relationships/image" Target="../media/image59.svg"/><Relationship Id="rId2" Type="http://schemas.openxmlformats.org/officeDocument/2006/relationships/notesSlide" Target="../notesSlides/notesSlide4.xml"/><Relationship Id="rId16" Type="http://schemas.openxmlformats.org/officeDocument/2006/relationships/image" Target="../media/image50.png"/><Relationship Id="rId20" Type="http://schemas.openxmlformats.org/officeDocument/2006/relationships/image" Target="../media/image54.png"/><Relationship Id="rId29" Type="http://schemas.openxmlformats.org/officeDocument/2006/relationships/image" Target="../media/image63.svg"/><Relationship Id="rId1" Type="http://schemas.openxmlformats.org/officeDocument/2006/relationships/slideLayout" Target="../slideLayouts/slideLayout17.xml"/><Relationship Id="rId6" Type="http://schemas.openxmlformats.org/officeDocument/2006/relationships/image" Target="../media/image40.png"/><Relationship Id="rId11" Type="http://schemas.openxmlformats.org/officeDocument/2006/relationships/image" Target="../media/image45.svg"/><Relationship Id="rId24" Type="http://schemas.openxmlformats.org/officeDocument/2006/relationships/image" Target="../media/image58.png"/><Relationship Id="rId5" Type="http://schemas.openxmlformats.org/officeDocument/2006/relationships/image" Target="../media/image39.svg"/><Relationship Id="rId15" Type="http://schemas.openxmlformats.org/officeDocument/2006/relationships/image" Target="../media/image49.svg"/><Relationship Id="rId23" Type="http://schemas.openxmlformats.org/officeDocument/2006/relationships/image" Target="../media/image57.svg"/><Relationship Id="rId28" Type="http://schemas.openxmlformats.org/officeDocument/2006/relationships/image" Target="../media/image62.png"/><Relationship Id="rId10" Type="http://schemas.openxmlformats.org/officeDocument/2006/relationships/image" Target="../media/image44.png"/><Relationship Id="rId19" Type="http://schemas.openxmlformats.org/officeDocument/2006/relationships/image" Target="../media/image53.svg"/><Relationship Id="rId31" Type="http://schemas.openxmlformats.org/officeDocument/2006/relationships/image" Target="../media/image65.svg"/><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image" Target="../media/image48.png"/><Relationship Id="rId22" Type="http://schemas.openxmlformats.org/officeDocument/2006/relationships/image" Target="../media/image56.png"/><Relationship Id="rId27" Type="http://schemas.openxmlformats.org/officeDocument/2006/relationships/image" Target="../media/image61.svg"/><Relationship Id="rId30" Type="http://schemas.openxmlformats.org/officeDocument/2006/relationships/image" Target="../media/image64.png"/></Relationships>
</file>

<file path=ppt/slides/_rels/slide5.xml.rels><?xml version="1.0" encoding="UTF-8" standalone="yes"?>
<Relationships xmlns="http://schemas.openxmlformats.org/package/2006/relationships"><Relationship Id="rId13" Type="http://schemas.openxmlformats.org/officeDocument/2006/relationships/image" Target="../media/image76.png"/><Relationship Id="rId18" Type="http://schemas.openxmlformats.org/officeDocument/2006/relationships/image" Target="../media/image81.png"/><Relationship Id="rId26" Type="http://schemas.openxmlformats.org/officeDocument/2006/relationships/image" Target="../media/image89.png"/><Relationship Id="rId39" Type="http://schemas.openxmlformats.org/officeDocument/2006/relationships/image" Target="../media/image102.svg"/><Relationship Id="rId21" Type="http://schemas.openxmlformats.org/officeDocument/2006/relationships/image" Target="../media/image84.tiff"/><Relationship Id="rId34" Type="http://schemas.openxmlformats.org/officeDocument/2006/relationships/image" Target="../media/image97.png"/><Relationship Id="rId42" Type="http://schemas.openxmlformats.org/officeDocument/2006/relationships/image" Target="../media/image105.png"/><Relationship Id="rId47" Type="http://schemas.openxmlformats.org/officeDocument/2006/relationships/image" Target="../media/image110.png"/><Relationship Id="rId50" Type="http://schemas.openxmlformats.org/officeDocument/2006/relationships/image" Target="../media/image113.png"/><Relationship Id="rId55" Type="http://schemas.openxmlformats.org/officeDocument/2006/relationships/image" Target="../media/image118.png"/><Relationship Id="rId7" Type="http://schemas.openxmlformats.org/officeDocument/2006/relationships/image" Target="../media/image70.png"/><Relationship Id="rId2" Type="http://schemas.openxmlformats.org/officeDocument/2006/relationships/notesSlide" Target="../notesSlides/notesSlide5.xml"/><Relationship Id="rId16" Type="http://schemas.openxmlformats.org/officeDocument/2006/relationships/image" Target="../media/image79.tiff"/><Relationship Id="rId29" Type="http://schemas.openxmlformats.org/officeDocument/2006/relationships/image" Target="../media/image92.svg"/><Relationship Id="rId11" Type="http://schemas.openxmlformats.org/officeDocument/2006/relationships/image" Target="../media/image74.png"/><Relationship Id="rId24" Type="http://schemas.openxmlformats.org/officeDocument/2006/relationships/image" Target="../media/image87.png"/><Relationship Id="rId32" Type="http://schemas.openxmlformats.org/officeDocument/2006/relationships/image" Target="../media/image95.png"/><Relationship Id="rId37" Type="http://schemas.openxmlformats.org/officeDocument/2006/relationships/image" Target="../media/image100.svg"/><Relationship Id="rId40" Type="http://schemas.openxmlformats.org/officeDocument/2006/relationships/image" Target="../media/image103.png"/><Relationship Id="rId45" Type="http://schemas.openxmlformats.org/officeDocument/2006/relationships/image" Target="../media/image108.png"/><Relationship Id="rId53" Type="http://schemas.openxmlformats.org/officeDocument/2006/relationships/image" Target="../media/image116.png"/><Relationship Id="rId5" Type="http://schemas.openxmlformats.org/officeDocument/2006/relationships/image" Target="../media/image68.png"/><Relationship Id="rId10" Type="http://schemas.openxmlformats.org/officeDocument/2006/relationships/image" Target="../media/image73.svg"/><Relationship Id="rId19" Type="http://schemas.openxmlformats.org/officeDocument/2006/relationships/image" Target="../media/image82.png"/><Relationship Id="rId31" Type="http://schemas.openxmlformats.org/officeDocument/2006/relationships/image" Target="../media/image94.svg"/><Relationship Id="rId44" Type="http://schemas.openxmlformats.org/officeDocument/2006/relationships/image" Target="../media/image107.png"/><Relationship Id="rId52" Type="http://schemas.openxmlformats.org/officeDocument/2006/relationships/image" Target="../media/image115.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svg"/><Relationship Id="rId22" Type="http://schemas.openxmlformats.org/officeDocument/2006/relationships/image" Target="../media/image85.tiff"/><Relationship Id="rId27" Type="http://schemas.openxmlformats.org/officeDocument/2006/relationships/image" Target="../media/image90.svg"/><Relationship Id="rId30" Type="http://schemas.openxmlformats.org/officeDocument/2006/relationships/image" Target="../media/image93.png"/><Relationship Id="rId35" Type="http://schemas.openxmlformats.org/officeDocument/2006/relationships/image" Target="../media/image98.svg"/><Relationship Id="rId43" Type="http://schemas.openxmlformats.org/officeDocument/2006/relationships/image" Target="../media/image106.svg"/><Relationship Id="rId48" Type="http://schemas.openxmlformats.org/officeDocument/2006/relationships/image" Target="../media/image111.png"/><Relationship Id="rId8" Type="http://schemas.openxmlformats.org/officeDocument/2006/relationships/image" Target="../media/image71.png"/><Relationship Id="rId51" Type="http://schemas.openxmlformats.org/officeDocument/2006/relationships/image" Target="../media/image114.png"/><Relationship Id="rId3" Type="http://schemas.openxmlformats.org/officeDocument/2006/relationships/image" Target="../media/image66.png"/><Relationship Id="rId12" Type="http://schemas.openxmlformats.org/officeDocument/2006/relationships/image" Target="../media/image75.svg"/><Relationship Id="rId17" Type="http://schemas.openxmlformats.org/officeDocument/2006/relationships/image" Target="../media/image80.png"/><Relationship Id="rId25" Type="http://schemas.openxmlformats.org/officeDocument/2006/relationships/image" Target="../media/image88.svg"/><Relationship Id="rId33" Type="http://schemas.openxmlformats.org/officeDocument/2006/relationships/image" Target="../media/image96.svg"/><Relationship Id="rId38" Type="http://schemas.openxmlformats.org/officeDocument/2006/relationships/image" Target="../media/image101.png"/><Relationship Id="rId46" Type="http://schemas.openxmlformats.org/officeDocument/2006/relationships/image" Target="../media/image109.png"/><Relationship Id="rId20" Type="http://schemas.openxmlformats.org/officeDocument/2006/relationships/image" Target="../media/image83.jpg"/><Relationship Id="rId41" Type="http://schemas.openxmlformats.org/officeDocument/2006/relationships/image" Target="../media/image104.svg"/><Relationship Id="rId54" Type="http://schemas.openxmlformats.org/officeDocument/2006/relationships/image" Target="../media/image117.png"/><Relationship Id="rId1" Type="http://schemas.openxmlformats.org/officeDocument/2006/relationships/slideLayout" Target="../slideLayouts/slideLayout17.xml"/><Relationship Id="rId6" Type="http://schemas.openxmlformats.org/officeDocument/2006/relationships/image" Target="../media/image69.svg"/><Relationship Id="rId15" Type="http://schemas.openxmlformats.org/officeDocument/2006/relationships/image" Target="../media/image78.tiff"/><Relationship Id="rId23" Type="http://schemas.openxmlformats.org/officeDocument/2006/relationships/image" Target="../media/image86.jpg"/><Relationship Id="rId28" Type="http://schemas.openxmlformats.org/officeDocument/2006/relationships/image" Target="../media/image91.png"/><Relationship Id="rId36" Type="http://schemas.openxmlformats.org/officeDocument/2006/relationships/image" Target="../media/image99.png"/><Relationship Id="rId49" Type="http://schemas.openxmlformats.org/officeDocument/2006/relationships/image" Target="../media/image112.png"/></Relationships>
</file>

<file path=ppt/slides/_rels/slide6.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28.svg"/><Relationship Id="rId18" Type="http://schemas.openxmlformats.org/officeDocument/2006/relationships/image" Target="../media/image133.png"/><Relationship Id="rId3" Type="http://schemas.openxmlformats.org/officeDocument/2006/relationships/hyperlink" Target="https://help.qlik.com/en-US/replicate/Content/Replicate/Main/Support%20Matrix/supported_platforms.htm" TargetMode="External"/><Relationship Id="rId21" Type="http://schemas.openxmlformats.org/officeDocument/2006/relationships/image" Target="../media/image136.svg"/><Relationship Id="rId7" Type="http://schemas.openxmlformats.org/officeDocument/2006/relationships/image" Target="../media/image122.svg"/><Relationship Id="rId12" Type="http://schemas.openxmlformats.org/officeDocument/2006/relationships/image" Target="../media/image127.png"/><Relationship Id="rId17" Type="http://schemas.openxmlformats.org/officeDocument/2006/relationships/image" Target="../media/image132.svg"/><Relationship Id="rId2" Type="http://schemas.openxmlformats.org/officeDocument/2006/relationships/notesSlide" Target="../notesSlides/notesSlide6.xml"/><Relationship Id="rId16" Type="http://schemas.openxmlformats.org/officeDocument/2006/relationships/image" Target="../media/image131.png"/><Relationship Id="rId20" Type="http://schemas.openxmlformats.org/officeDocument/2006/relationships/image" Target="../media/image135.png"/><Relationship Id="rId1" Type="http://schemas.openxmlformats.org/officeDocument/2006/relationships/slideLayout" Target="../slideLayouts/slideLayout17.xml"/><Relationship Id="rId6" Type="http://schemas.openxmlformats.org/officeDocument/2006/relationships/image" Target="../media/image121.png"/><Relationship Id="rId11" Type="http://schemas.openxmlformats.org/officeDocument/2006/relationships/image" Target="../media/image126.svg"/><Relationship Id="rId24" Type="http://schemas.openxmlformats.org/officeDocument/2006/relationships/image" Target="../media/image139.svg"/><Relationship Id="rId5" Type="http://schemas.openxmlformats.org/officeDocument/2006/relationships/image" Target="../media/image120.svg"/><Relationship Id="rId15" Type="http://schemas.openxmlformats.org/officeDocument/2006/relationships/image" Target="../media/image130.svg"/><Relationship Id="rId23" Type="http://schemas.openxmlformats.org/officeDocument/2006/relationships/image" Target="../media/image138.svg"/><Relationship Id="rId10" Type="http://schemas.openxmlformats.org/officeDocument/2006/relationships/image" Target="../media/image125.png"/><Relationship Id="rId19" Type="http://schemas.openxmlformats.org/officeDocument/2006/relationships/image" Target="../media/image134.svg"/><Relationship Id="rId4" Type="http://schemas.openxmlformats.org/officeDocument/2006/relationships/image" Target="../media/image119.png"/><Relationship Id="rId9" Type="http://schemas.openxmlformats.org/officeDocument/2006/relationships/image" Target="../media/image124.svg"/><Relationship Id="rId14" Type="http://schemas.openxmlformats.org/officeDocument/2006/relationships/image" Target="../media/image129.png"/><Relationship Id="rId22" Type="http://schemas.openxmlformats.org/officeDocument/2006/relationships/image" Target="../media/image137.png"/></Relationships>
</file>

<file path=ppt/slides/_rels/slide7.xml.rels><?xml version="1.0" encoding="UTF-8" standalone="yes"?>
<Relationships xmlns="http://schemas.openxmlformats.org/package/2006/relationships"><Relationship Id="rId8" Type="http://schemas.openxmlformats.org/officeDocument/2006/relationships/image" Target="../media/image145.svg"/><Relationship Id="rId13" Type="http://schemas.openxmlformats.org/officeDocument/2006/relationships/image" Target="../media/image150.png"/><Relationship Id="rId18" Type="http://schemas.openxmlformats.org/officeDocument/2006/relationships/image" Target="../media/image155.svg"/><Relationship Id="rId3" Type="http://schemas.openxmlformats.org/officeDocument/2006/relationships/image" Target="../media/image140.png"/><Relationship Id="rId21" Type="http://schemas.openxmlformats.org/officeDocument/2006/relationships/image" Target="../media/image158.png"/><Relationship Id="rId7" Type="http://schemas.openxmlformats.org/officeDocument/2006/relationships/image" Target="../media/image144.png"/><Relationship Id="rId12" Type="http://schemas.openxmlformats.org/officeDocument/2006/relationships/image" Target="../media/image149.svg"/><Relationship Id="rId17" Type="http://schemas.openxmlformats.org/officeDocument/2006/relationships/image" Target="../media/image154.png"/><Relationship Id="rId2" Type="http://schemas.openxmlformats.org/officeDocument/2006/relationships/notesSlide" Target="../notesSlides/notesSlide7.xml"/><Relationship Id="rId16" Type="http://schemas.openxmlformats.org/officeDocument/2006/relationships/image" Target="../media/image153.svg"/><Relationship Id="rId20" Type="http://schemas.openxmlformats.org/officeDocument/2006/relationships/image" Target="../media/image157.svg"/><Relationship Id="rId1" Type="http://schemas.openxmlformats.org/officeDocument/2006/relationships/slideLayout" Target="../slideLayouts/slideLayout17.xml"/><Relationship Id="rId6" Type="http://schemas.openxmlformats.org/officeDocument/2006/relationships/image" Target="../media/image143.svg"/><Relationship Id="rId11" Type="http://schemas.openxmlformats.org/officeDocument/2006/relationships/image" Target="../media/image148.png"/><Relationship Id="rId5" Type="http://schemas.openxmlformats.org/officeDocument/2006/relationships/image" Target="../media/image142.png"/><Relationship Id="rId15" Type="http://schemas.openxmlformats.org/officeDocument/2006/relationships/image" Target="../media/image152.png"/><Relationship Id="rId23" Type="http://schemas.openxmlformats.org/officeDocument/2006/relationships/image" Target="../media/image160.png"/><Relationship Id="rId10" Type="http://schemas.openxmlformats.org/officeDocument/2006/relationships/image" Target="../media/image147.svg"/><Relationship Id="rId19" Type="http://schemas.openxmlformats.org/officeDocument/2006/relationships/image" Target="../media/image156.png"/><Relationship Id="rId4" Type="http://schemas.openxmlformats.org/officeDocument/2006/relationships/image" Target="../media/image141.svg"/><Relationship Id="rId9" Type="http://schemas.openxmlformats.org/officeDocument/2006/relationships/image" Target="../media/image146.png"/><Relationship Id="rId14" Type="http://schemas.openxmlformats.org/officeDocument/2006/relationships/image" Target="../media/image151.svg"/><Relationship Id="rId22" Type="http://schemas.openxmlformats.org/officeDocument/2006/relationships/image" Target="../media/image159.svg"/></Relationships>
</file>

<file path=ppt/slides/_rels/slide8.xml.rels><?xml version="1.0" encoding="UTF-8" standalone="yes"?>
<Relationships xmlns="http://schemas.openxmlformats.org/package/2006/relationships"><Relationship Id="rId13" Type="http://schemas.openxmlformats.org/officeDocument/2006/relationships/image" Target="../media/image169.png"/><Relationship Id="rId18" Type="http://schemas.openxmlformats.org/officeDocument/2006/relationships/image" Target="../media/image174.png"/><Relationship Id="rId26" Type="http://schemas.openxmlformats.org/officeDocument/2006/relationships/image" Target="../media/image68.png"/><Relationship Id="rId39" Type="http://schemas.openxmlformats.org/officeDocument/2006/relationships/image" Target="../media/image192.png"/><Relationship Id="rId21" Type="http://schemas.openxmlformats.org/officeDocument/2006/relationships/image" Target="../media/image177.svg"/><Relationship Id="rId34" Type="http://schemas.openxmlformats.org/officeDocument/2006/relationships/image" Target="../media/image188.png"/><Relationship Id="rId42" Type="http://schemas.openxmlformats.org/officeDocument/2006/relationships/image" Target="../media/image195.png"/><Relationship Id="rId7" Type="http://schemas.openxmlformats.org/officeDocument/2006/relationships/image" Target="../media/image163.png"/><Relationship Id="rId2" Type="http://schemas.openxmlformats.org/officeDocument/2006/relationships/notesSlide" Target="../notesSlides/notesSlide8.xml"/><Relationship Id="rId16" Type="http://schemas.openxmlformats.org/officeDocument/2006/relationships/image" Target="../media/image172.png"/><Relationship Id="rId20" Type="http://schemas.openxmlformats.org/officeDocument/2006/relationships/image" Target="../media/image176.png"/><Relationship Id="rId29" Type="http://schemas.openxmlformats.org/officeDocument/2006/relationships/image" Target="../media/image183.svg"/><Relationship Id="rId41" Type="http://schemas.openxmlformats.org/officeDocument/2006/relationships/image" Target="../media/image194.png"/><Relationship Id="rId1" Type="http://schemas.openxmlformats.org/officeDocument/2006/relationships/slideLayout" Target="../slideLayouts/slideLayout17.xml"/><Relationship Id="rId6" Type="http://schemas.openxmlformats.org/officeDocument/2006/relationships/image" Target="../media/image162.png"/><Relationship Id="rId11" Type="http://schemas.openxmlformats.org/officeDocument/2006/relationships/image" Target="../media/image167.svg"/><Relationship Id="rId24" Type="http://schemas.openxmlformats.org/officeDocument/2006/relationships/image" Target="../media/image180.png"/><Relationship Id="rId32" Type="http://schemas.openxmlformats.org/officeDocument/2006/relationships/image" Target="../media/image186.png"/><Relationship Id="rId37" Type="http://schemas.microsoft.com/office/2007/relationships/hdphoto" Target="../media/hdphoto1.wdp"/><Relationship Id="rId40" Type="http://schemas.openxmlformats.org/officeDocument/2006/relationships/image" Target="../media/image193.png"/><Relationship Id="rId5" Type="http://schemas.openxmlformats.org/officeDocument/2006/relationships/image" Target="../media/image161.png"/><Relationship Id="rId15" Type="http://schemas.openxmlformats.org/officeDocument/2006/relationships/image" Target="../media/image171.png"/><Relationship Id="rId23" Type="http://schemas.openxmlformats.org/officeDocument/2006/relationships/image" Target="../media/image179.svg"/><Relationship Id="rId28" Type="http://schemas.openxmlformats.org/officeDocument/2006/relationships/image" Target="../media/image182.png"/><Relationship Id="rId36" Type="http://schemas.openxmlformats.org/officeDocument/2006/relationships/image" Target="../media/image190.png"/><Relationship Id="rId10" Type="http://schemas.openxmlformats.org/officeDocument/2006/relationships/image" Target="../media/image166.png"/><Relationship Id="rId19" Type="http://schemas.openxmlformats.org/officeDocument/2006/relationships/image" Target="../media/image175.svg"/><Relationship Id="rId31" Type="http://schemas.openxmlformats.org/officeDocument/2006/relationships/image" Target="../media/image185.svg"/><Relationship Id="rId4" Type="http://schemas.openxmlformats.org/officeDocument/2006/relationships/image" Target="../media/image134.svg"/><Relationship Id="rId9" Type="http://schemas.openxmlformats.org/officeDocument/2006/relationships/image" Target="../media/image165.png"/><Relationship Id="rId14" Type="http://schemas.openxmlformats.org/officeDocument/2006/relationships/image" Target="../media/image170.svg"/><Relationship Id="rId22" Type="http://schemas.openxmlformats.org/officeDocument/2006/relationships/image" Target="../media/image178.png"/><Relationship Id="rId27" Type="http://schemas.openxmlformats.org/officeDocument/2006/relationships/image" Target="../media/image69.svg"/><Relationship Id="rId30" Type="http://schemas.openxmlformats.org/officeDocument/2006/relationships/image" Target="../media/image184.png"/><Relationship Id="rId35" Type="http://schemas.openxmlformats.org/officeDocument/2006/relationships/image" Target="../media/image189.svg"/><Relationship Id="rId43" Type="http://schemas.openxmlformats.org/officeDocument/2006/relationships/hyperlink" Target="https://help.qlik.com/en-US/replicate/Content/Replicate/Main/Support%20Matrix/supported_platforms.htm" TargetMode="External"/><Relationship Id="rId8" Type="http://schemas.openxmlformats.org/officeDocument/2006/relationships/image" Target="../media/image164.png"/><Relationship Id="rId3" Type="http://schemas.openxmlformats.org/officeDocument/2006/relationships/image" Target="../media/image133.png"/><Relationship Id="rId12" Type="http://schemas.openxmlformats.org/officeDocument/2006/relationships/image" Target="../media/image168.png"/><Relationship Id="rId17" Type="http://schemas.openxmlformats.org/officeDocument/2006/relationships/image" Target="../media/image173.png"/><Relationship Id="rId25" Type="http://schemas.openxmlformats.org/officeDocument/2006/relationships/image" Target="../media/image181.svg"/><Relationship Id="rId33" Type="http://schemas.openxmlformats.org/officeDocument/2006/relationships/image" Target="../media/image187.svg"/><Relationship Id="rId38" Type="http://schemas.openxmlformats.org/officeDocument/2006/relationships/image" Target="../media/image19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9D7CB9F-BB2F-4B08-9A19-24F1F674EAEC}"/>
              </a:ext>
            </a:extLst>
          </p:cNvPr>
          <p:cNvSpPr>
            <a:spLocks noGrp="1"/>
          </p:cNvSpPr>
          <p:nvPr>
            <p:ph type="title"/>
          </p:nvPr>
        </p:nvSpPr>
        <p:spPr/>
        <p:txBody>
          <a:bodyPr/>
          <a:lstStyle/>
          <a:p>
            <a:r>
              <a:rPr lang="en-US" dirty="0"/>
              <a:t>Modernize and Automate Data Integration</a:t>
            </a:r>
          </a:p>
        </p:txBody>
      </p:sp>
      <p:sp>
        <p:nvSpPr>
          <p:cNvPr id="11" name="Text Placeholder 10">
            <a:extLst>
              <a:ext uri="{FF2B5EF4-FFF2-40B4-BE49-F238E27FC236}">
                <a16:creationId xmlns:a16="http://schemas.microsoft.com/office/drawing/2014/main" id="{AAB32DE3-6011-44C0-95A6-CF10759C5762}"/>
              </a:ext>
            </a:extLst>
          </p:cNvPr>
          <p:cNvSpPr>
            <a:spLocks noGrp="1"/>
          </p:cNvSpPr>
          <p:nvPr>
            <p:ph type="body" sz="quarter" idx="11"/>
          </p:nvPr>
        </p:nvSpPr>
        <p:spPr/>
        <p:txBody>
          <a:bodyPr/>
          <a:lstStyle/>
          <a:p>
            <a:r>
              <a:rPr lang="en-US" dirty="0"/>
              <a:t>Qlik Data Integration Platform</a:t>
            </a:r>
          </a:p>
        </p:txBody>
      </p:sp>
      <p:sp>
        <p:nvSpPr>
          <p:cNvPr id="17" name="Text Placeholder 16">
            <a:extLst>
              <a:ext uri="{FF2B5EF4-FFF2-40B4-BE49-F238E27FC236}">
                <a16:creationId xmlns:a16="http://schemas.microsoft.com/office/drawing/2014/main" id="{6A19E873-447F-4532-83E6-C68DE521683F}"/>
              </a:ext>
            </a:extLst>
          </p:cNvPr>
          <p:cNvSpPr>
            <a:spLocks noGrp="1"/>
          </p:cNvSpPr>
          <p:nvPr>
            <p:ph type="body" sz="quarter" idx="12"/>
          </p:nvPr>
        </p:nvSpPr>
        <p:spPr/>
        <p:txBody>
          <a:bodyPr/>
          <a:lstStyle/>
          <a:p>
            <a:r>
              <a:rPr lang="en-GB" dirty="0"/>
              <a:t>November 2020</a:t>
            </a:r>
          </a:p>
        </p:txBody>
      </p:sp>
      <p:sp>
        <p:nvSpPr>
          <p:cNvPr id="18" name="Text Placeholder 17">
            <a:extLst>
              <a:ext uri="{FF2B5EF4-FFF2-40B4-BE49-F238E27FC236}">
                <a16:creationId xmlns:a16="http://schemas.microsoft.com/office/drawing/2014/main" id="{C23ECD6E-566F-437A-88CB-039460F65D29}"/>
              </a:ext>
            </a:extLst>
          </p:cNvPr>
          <p:cNvSpPr>
            <a:spLocks noGrp="1"/>
          </p:cNvSpPr>
          <p:nvPr>
            <p:ph type="body" sz="quarter" idx="13"/>
          </p:nvPr>
        </p:nvSpPr>
        <p:spPr/>
        <p:txBody>
          <a:bodyPr/>
          <a:lstStyle/>
          <a:p>
            <a:endParaRPr lang="en-GB" dirty="0"/>
          </a:p>
        </p:txBody>
      </p:sp>
      <p:sp>
        <p:nvSpPr>
          <p:cNvPr id="19" name="Text Placeholder 18">
            <a:extLst>
              <a:ext uri="{FF2B5EF4-FFF2-40B4-BE49-F238E27FC236}">
                <a16:creationId xmlns:a16="http://schemas.microsoft.com/office/drawing/2014/main" id="{310CC3D5-84F9-4B3A-A066-DCA99BF83107}"/>
              </a:ext>
            </a:extLst>
          </p:cNvPr>
          <p:cNvSpPr>
            <a:spLocks noGrp="1"/>
          </p:cNvSpPr>
          <p:nvPr>
            <p:ph type="body" sz="quarter" idx="14"/>
          </p:nvPr>
        </p:nvSpPr>
        <p:spPr/>
        <p:txBody>
          <a:bodyPr/>
          <a:lstStyle/>
          <a:p>
            <a:endParaRPr lang="en-GB" dirty="0"/>
          </a:p>
        </p:txBody>
      </p:sp>
    </p:spTree>
    <p:extLst>
      <p:ext uri="{BB962C8B-B14F-4D97-AF65-F5344CB8AC3E}">
        <p14:creationId xmlns:p14="http://schemas.microsoft.com/office/powerpoint/2010/main" val="3597822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0">
            <a:extLst>
              <a:ext uri="{FF2B5EF4-FFF2-40B4-BE49-F238E27FC236}">
                <a16:creationId xmlns:a16="http://schemas.microsoft.com/office/drawing/2014/main" id="{0785B2C7-9B8C-4731-968E-EEB7ADD8B3AD}"/>
              </a:ext>
            </a:extLst>
          </p:cNvPr>
          <p:cNvSpPr>
            <a:spLocks noGrp="1"/>
          </p:cNvSpPr>
          <p:nvPr>
            <p:ph type="title"/>
          </p:nvPr>
        </p:nvSpPr>
        <p:spPr>
          <a:xfrm>
            <a:off x="529518" y="309035"/>
            <a:ext cx="10808407" cy="684281"/>
          </a:xfrm>
        </p:spPr>
        <p:txBody>
          <a:bodyPr/>
          <a:lstStyle/>
          <a:p>
            <a:r>
              <a:rPr lang="en-GB" dirty="0"/>
              <a:t>Modernize and Automate Data Integration</a:t>
            </a:r>
          </a:p>
        </p:txBody>
      </p:sp>
      <p:sp>
        <p:nvSpPr>
          <p:cNvPr id="57" name="AutoShape 14" descr="Image result for xerox">
            <a:extLst>
              <a:ext uri="{FF2B5EF4-FFF2-40B4-BE49-F238E27FC236}">
                <a16:creationId xmlns:a16="http://schemas.microsoft.com/office/drawing/2014/main" id="{FD003F97-464F-4F5A-9E5E-18EA4E7E757D}"/>
              </a:ext>
            </a:extLst>
          </p:cNvPr>
          <p:cNvSpPr>
            <a:spLocks noChangeAspect="1" noChangeArrowheads="1"/>
          </p:cNvSpPr>
          <p:nvPr/>
        </p:nvSpPr>
        <p:spPr bwMode="auto">
          <a:xfrm>
            <a:off x="5859703" y="9628318"/>
            <a:ext cx="333148" cy="304800"/>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A5A5A"/>
              </a:solidFill>
              <a:effectLst/>
              <a:uLnTx/>
              <a:uFillTx/>
              <a:latin typeface="Open Sans"/>
              <a:ea typeface="+mn-ea"/>
              <a:cs typeface="+mn-cs"/>
            </a:endParaRPr>
          </a:p>
        </p:txBody>
      </p:sp>
      <p:grpSp>
        <p:nvGrpSpPr>
          <p:cNvPr id="3" name="Group 2">
            <a:extLst>
              <a:ext uri="{FF2B5EF4-FFF2-40B4-BE49-F238E27FC236}">
                <a16:creationId xmlns:a16="http://schemas.microsoft.com/office/drawing/2014/main" id="{BD57CC76-AE51-4363-B8B9-CD97A983A805}"/>
              </a:ext>
            </a:extLst>
          </p:cNvPr>
          <p:cNvGrpSpPr/>
          <p:nvPr/>
        </p:nvGrpSpPr>
        <p:grpSpPr>
          <a:xfrm>
            <a:off x="148083" y="2574661"/>
            <a:ext cx="3878000" cy="3500798"/>
            <a:chOff x="270915" y="2507666"/>
            <a:chExt cx="3878000" cy="3500798"/>
          </a:xfrm>
        </p:grpSpPr>
        <p:sp>
          <p:nvSpPr>
            <p:cNvPr id="49" name="TextBox 48">
              <a:extLst>
                <a:ext uri="{FF2B5EF4-FFF2-40B4-BE49-F238E27FC236}">
                  <a16:creationId xmlns:a16="http://schemas.microsoft.com/office/drawing/2014/main" id="{196BE104-CFC2-41FB-BA05-3357341AA8F1}"/>
                </a:ext>
              </a:extLst>
            </p:cNvPr>
            <p:cNvSpPr txBox="1"/>
            <p:nvPr/>
          </p:nvSpPr>
          <p:spPr>
            <a:xfrm>
              <a:off x="270915" y="3473603"/>
              <a:ext cx="3878000" cy="2534861"/>
            </a:xfrm>
            <a:prstGeom prst="rect">
              <a:avLst/>
            </a:prstGeom>
            <a:noFill/>
          </p:spPr>
          <p:txBody>
            <a:bodyPr wrap="square" rtlCol="0">
              <a:spAutoFit/>
            </a:bodyPr>
            <a:lstStyle/>
            <a:p>
              <a:pPr algn="ctr">
                <a:spcAft>
                  <a:spcPts val="1800"/>
                </a:spcAft>
              </a:pPr>
              <a:r>
                <a:rPr lang="en-GB" sz="1600" b="1" dirty="0">
                  <a:solidFill>
                    <a:schemeClr val="accent2"/>
                  </a:solidFill>
                  <a:ea typeface="Open Sans" panose="020B0606030504020204" pitchFamily="34" charset="0"/>
                  <a:cs typeface="Open Sans" panose="020B0606030504020204" pitchFamily="34" charset="0"/>
                </a:rPr>
                <a:t>LEADER IN CHANGE DATA CAPTURE</a:t>
              </a:r>
            </a:p>
            <a:p>
              <a:pPr marL="285750" indent="-285750">
                <a:lnSpc>
                  <a:spcPct val="110000"/>
                </a:lnSpc>
                <a:spcAft>
                  <a:spcPts val="1200"/>
                </a:spcAft>
                <a:buBlip>
                  <a:blip r:embed="rId3">
                    <a:extLst>
                      <a:ext uri="{96DAC541-7B7A-43D3-8B79-37D633B846F1}">
                        <asvg:svgBlip xmlns:asvg="http://schemas.microsoft.com/office/drawing/2016/SVG/main" r:embed="rId4"/>
                      </a:ext>
                    </a:extLst>
                  </a:blip>
                </a:buBlip>
              </a:pPr>
              <a:r>
                <a:rPr lang="en-GB" sz="1500" dirty="0">
                  <a:latin typeface="Arial" panose="020B0604020202020204" pitchFamily="34" charset="0"/>
                  <a:cs typeface="Arial" panose="020B0604020202020204" pitchFamily="34" charset="0"/>
                </a:rPr>
                <a:t>Most comprehensive platform supportability matrix</a:t>
              </a:r>
            </a:p>
            <a:p>
              <a:pPr marL="285750" indent="-285750">
                <a:lnSpc>
                  <a:spcPct val="110000"/>
                </a:lnSpc>
                <a:spcAft>
                  <a:spcPts val="1200"/>
                </a:spcAft>
                <a:buBlip>
                  <a:blip r:embed="rId3">
                    <a:extLst>
                      <a:ext uri="{96DAC541-7B7A-43D3-8B79-37D633B846F1}">
                        <asvg:svgBlip xmlns:asvg="http://schemas.microsoft.com/office/drawing/2016/SVG/main" r:embed="rId4"/>
                      </a:ext>
                    </a:extLst>
                  </a:blip>
                </a:buBlip>
              </a:pPr>
              <a:r>
                <a:rPr lang="en-GB" sz="1500" dirty="0">
                  <a:latin typeface="Arial" panose="020B0604020202020204" pitchFamily="34" charset="0"/>
                  <a:cs typeface="Arial" panose="020B0604020202020204" pitchFamily="34" charset="0"/>
                </a:rPr>
                <a:t>Modern architecture &amp; UI</a:t>
              </a:r>
            </a:p>
            <a:p>
              <a:pPr marL="285750" indent="-285750">
                <a:lnSpc>
                  <a:spcPct val="110000"/>
                </a:lnSpc>
                <a:spcAft>
                  <a:spcPts val="1200"/>
                </a:spcAft>
                <a:buBlip>
                  <a:blip r:embed="rId3">
                    <a:extLst>
                      <a:ext uri="{96DAC541-7B7A-43D3-8B79-37D633B846F1}">
                        <asvg:svgBlip xmlns:asvg="http://schemas.microsoft.com/office/drawing/2016/SVG/main" r:embed="rId4"/>
                      </a:ext>
                    </a:extLst>
                  </a:blip>
                </a:buBlip>
              </a:pPr>
              <a:r>
                <a:rPr lang="en-GB" sz="1500" dirty="0">
                  <a:latin typeface="Arial" panose="020B0604020202020204" pitchFamily="34" charset="0"/>
                  <a:cs typeface="Arial" panose="020B0604020202020204" pitchFamily="34" charset="0"/>
                </a:rPr>
                <a:t>End-to-end offering captures changed data and delivers analytics ready data</a:t>
              </a:r>
            </a:p>
            <a:p>
              <a:pPr marL="285750" indent="-285750">
                <a:lnSpc>
                  <a:spcPct val="110000"/>
                </a:lnSpc>
                <a:spcAft>
                  <a:spcPts val="1200"/>
                </a:spcAft>
                <a:buBlip>
                  <a:blip r:embed="rId3">
                    <a:extLst>
                      <a:ext uri="{96DAC541-7B7A-43D3-8B79-37D633B846F1}">
                        <asvg:svgBlip xmlns:asvg="http://schemas.microsoft.com/office/drawing/2016/SVG/main" r:embed="rId4"/>
                      </a:ext>
                    </a:extLst>
                  </a:blip>
                </a:buBlip>
              </a:pPr>
              <a:r>
                <a:rPr lang="en-GB" sz="1500" dirty="0">
                  <a:latin typeface="Arial" panose="020B0604020202020204" pitchFamily="34" charset="0"/>
                  <a:cs typeface="Arial" panose="020B0604020202020204" pitchFamily="34" charset="0"/>
                </a:rPr>
                <a:t>Publish to BI and Data Science tools</a:t>
              </a:r>
            </a:p>
          </p:txBody>
        </p:sp>
        <p:pic>
          <p:nvPicPr>
            <p:cNvPr id="84" name="Graphic 83">
              <a:extLst>
                <a:ext uri="{FF2B5EF4-FFF2-40B4-BE49-F238E27FC236}">
                  <a16:creationId xmlns:a16="http://schemas.microsoft.com/office/drawing/2014/main" id="{1BE5D4B1-18F0-462F-9AAE-1109314679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58397" y="2507666"/>
              <a:ext cx="1167839" cy="778559"/>
            </a:xfrm>
            <a:prstGeom prst="rect">
              <a:avLst/>
            </a:prstGeom>
          </p:spPr>
        </p:pic>
      </p:grpSp>
      <p:grpSp>
        <p:nvGrpSpPr>
          <p:cNvPr id="4" name="Group 3">
            <a:extLst>
              <a:ext uri="{FF2B5EF4-FFF2-40B4-BE49-F238E27FC236}">
                <a16:creationId xmlns:a16="http://schemas.microsoft.com/office/drawing/2014/main" id="{961F9B86-0333-4E11-BC4A-DF0F8BD42BB7}"/>
              </a:ext>
            </a:extLst>
          </p:cNvPr>
          <p:cNvGrpSpPr/>
          <p:nvPr/>
        </p:nvGrpSpPr>
        <p:grpSpPr>
          <a:xfrm>
            <a:off x="4071820" y="2606242"/>
            <a:ext cx="3878000" cy="3786890"/>
            <a:chOff x="4099116" y="2567822"/>
            <a:chExt cx="3878000" cy="3786890"/>
          </a:xfrm>
        </p:grpSpPr>
        <p:sp>
          <p:nvSpPr>
            <p:cNvPr id="94" name="TextBox 93">
              <a:extLst>
                <a:ext uri="{FF2B5EF4-FFF2-40B4-BE49-F238E27FC236}">
                  <a16:creationId xmlns:a16="http://schemas.microsoft.com/office/drawing/2014/main" id="{C5C376A5-2258-422A-B29D-87E90716950D}"/>
                </a:ext>
              </a:extLst>
            </p:cNvPr>
            <p:cNvSpPr txBox="1"/>
            <p:nvPr/>
          </p:nvSpPr>
          <p:spPr>
            <a:xfrm>
              <a:off x="4099116" y="3473602"/>
              <a:ext cx="3878000" cy="2881110"/>
            </a:xfrm>
            <a:prstGeom prst="rect">
              <a:avLst/>
            </a:prstGeom>
            <a:noFill/>
          </p:spPr>
          <p:txBody>
            <a:bodyPr wrap="square" rtlCol="0">
              <a:spAutoFit/>
            </a:bodyPr>
            <a:lstStyle/>
            <a:p>
              <a:pPr algn="ctr">
                <a:spcAft>
                  <a:spcPts val="1800"/>
                </a:spcAft>
              </a:pPr>
              <a:r>
                <a:rPr lang="en-GB" sz="1600" b="1" dirty="0">
                  <a:solidFill>
                    <a:schemeClr val="accent2"/>
                  </a:solidFill>
                  <a:ea typeface="Open Sans" panose="020B0606030504020204" pitchFamily="34" charset="0"/>
                  <a:cs typeface="Open Sans" panose="020B0606030504020204" pitchFamily="34" charset="0"/>
                </a:rPr>
                <a:t>MARKET LEADER IN CLOUD INTEGRATION SOLUTIONS</a:t>
              </a:r>
            </a:p>
            <a:p>
              <a:pPr marL="285750" indent="-285750">
                <a:lnSpc>
                  <a:spcPct val="110000"/>
                </a:lnSpc>
                <a:spcAft>
                  <a:spcPts val="1200"/>
                </a:spcAft>
                <a:buBlip>
                  <a:blip r:embed="rId3">
                    <a:extLst>
                      <a:ext uri="{96DAC541-7B7A-43D3-8B79-37D633B846F1}">
                        <asvg:svgBlip xmlns:asvg="http://schemas.microsoft.com/office/drawing/2016/SVG/main" r:embed="rId4"/>
                      </a:ext>
                    </a:extLst>
                  </a:blip>
                </a:buBlip>
              </a:pPr>
              <a:r>
                <a:rPr lang="en-GB" sz="1500" dirty="0">
                  <a:latin typeface="Arial" panose="020B0604020202020204" pitchFamily="34" charset="0"/>
                  <a:cs typeface="Arial" panose="020B0604020202020204" pitchFamily="34" charset="0"/>
                </a:rPr>
                <a:t>Relied on by the top cloud computing providers</a:t>
              </a:r>
            </a:p>
            <a:p>
              <a:pPr marL="285750" indent="-285750">
                <a:lnSpc>
                  <a:spcPct val="110000"/>
                </a:lnSpc>
                <a:spcAft>
                  <a:spcPts val="1200"/>
                </a:spcAft>
                <a:buBlip>
                  <a:blip r:embed="rId3">
                    <a:extLst>
                      <a:ext uri="{96DAC541-7B7A-43D3-8B79-37D633B846F1}">
                        <asvg:svgBlip xmlns:asvg="http://schemas.microsoft.com/office/drawing/2016/SVG/main" r:embed="rId4"/>
                      </a:ext>
                    </a:extLst>
                  </a:blip>
                </a:buBlip>
              </a:pPr>
              <a:r>
                <a:rPr lang="en-GB" sz="1500" dirty="0">
                  <a:latin typeface="Arial" panose="020B0604020202020204" pitchFamily="34" charset="0"/>
                  <a:cs typeface="Arial" panose="020B0604020202020204" pitchFamily="34" charset="0"/>
                </a:rPr>
                <a:t>Migrated and integrated more than 200,000 databases and mainframes to AWS, Azure and Google</a:t>
              </a:r>
            </a:p>
            <a:p>
              <a:pPr marL="285750" indent="-285750">
                <a:lnSpc>
                  <a:spcPct val="110000"/>
                </a:lnSpc>
                <a:spcAft>
                  <a:spcPts val="1200"/>
                </a:spcAft>
                <a:buBlip>
                  <a:blip r:embed="rId3">
                    <a:extLst>
                      <a:ext uri="{96DAC541-7B7A-43D3-8B79-37D633B846F1}">
                        <asvg:svgBlip xmlns:asvg="http://schemas.microsoft.com/office/drawing/2016/SVG/main" r:embed="rId4"/>
                      </a:ext>
                    </a:extLst>
                  </a:blip>
                </a:buBlip>
              </a:pPr>
              <a:r>
                <a:rPr lang="en-GB" sz="1500" dirty="0">
                  <a:latin typeface="Arial" panose="020B0604020202020204" pitchFamily="34" charset="0"/>
                  <a:cs typeface="Arial" panose="020B0604020202020204" pitchFamily="34" charset="0"/>
                </a:rPr>
                <a:t>Complete cloud data delivery and </a:t>
              </a:r>
              <a:r>
                <a:rPr lang="en-GB" sz="1500" dirty="0" err="1">
                  <a:latin typeface="Arial" panose="020B0604020202020204" pitchFamily="34" charset="0"/>
                  <a:cs typeface="Arial" panose="020B0604020202020204" pitchFamily="34" charset="0"/>
                </a:rPr>
                <a:t>catalog</a:t>
              </a:r>
              <a:r>
                <a:rPr lang="en-GB" sz="1500" dirty="0">
                  <a:latin typeface="Arial" panose="020B0604020202020204" pitchFamily="34" charset="0"/>
                  <a:cs typeface="Arial" panose="020B0604020202020204" pitchFamily="34" charset="0"/>
                </a:rPr>
                <a:t> capabilities, closes the last mile</a:t>
              </a:r>
            </a:p>
          </p:txBody>
        </p:sp>
        <p:pic>
          <p:nvPicPr>
            <p:cNvPr id="85" name="Graphic 84">
              <a:extLst>
                <a:ext uri="{FF2B5EF4-FFF2-40B4-BE49-F238E27FC236}">
                  <a16:creationId xmlns:a16="http://schemas.microsoft.com/office/drawing/2014/main" id="{CB2994EC-5D31-4F72-ABDB-A80FE861EE5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20888" y="2567822"/>
              <a:ext cx="1289094" cy="694128"/>
            </a:xfrm>
            <a:prstGeom prst="rect">
              <a:avLst/>
            </a:prstGeom>
          </p:spPr>
        </p:pic>
      </p:grpSp>
      <p:grpSp>
        <p:nvGrpSpPr>
          <p:cNvPr id="5" name="Group 4">
            <a:extLst>
              <a:ext uri="{FF2B5EF4-FFF2-40B4-BE49-F238E27FC236}">
                <a16:creationId xmlns:a16="http://schemas.microsoft.com/office/drawing/2014/main" id="{9803071F-6600-4A8C-B319-F41ED76A2171}"/>
              </a:ext>
            </a:extLst>
          </p:cNvPr>
          <p:cNvGrpSpPr/>
          <p:nvPr/>
        </p:nvGrpSpPr>
        <p:grpSpPr>
          <a:xfrm>
            <a:off x="8206891" y="2565298"/>
            <a:ext cx="3487476" cy="3532238"/>
            <a:chOff x="8206891" y="2526878"/>
            <a:chExt cx="3487476" cy="3532238"/>
          </a:xfrm>
        </p:grpSpPr>
        <p:sp>
          <p:nvSpPr>
            <p:cNvPr id="95" name="TextBox 94">
              <a:extLst>
                <a:ext uri="{FF2B5EF4-FFF2-40B4-BE49-F238E27FC236}">
                  <a16:creationId xmlns:a16="http://schemas.microsoft.com/office/drawing/2014/main" id="{76057125-280F-4E2A-AF70-EF79F7D52B58}"/>
                </a:ext>
              </a:extLst>
            </p:cNvPr>
            <p:cNvSpPr txBox="1"/>
            <p:nvPr/>
          </p:nvSpPr>
          <p:spPr>
            <a:xfrm>
              <a:off x="8206891" y="3478088"/>
              <a:ext cx="3487476" cy="2581028"/>
            </a:xfrm>
            <a:prstGeom prst="rect">
              <a:avLst/>
            </a:prstGeom>
            <a:noFill/>
          </p:spPr>
          <p:txBody>
            <a:bodyPr wrap="square" rtlCol="0">
              <a:spAutoFit/>
            </a:bodyPr>
            <a:lstStyle/>
            <a:p>
              <a:pPr algn="ctr">
                <a:spcAft>
                  <a:spcPts val="1800"/>
                </a:spcAft>
              </a:pPr>
              <a:r>
                <a:rPr lang="en-GB" sz="1600" b="1" dirty="0">
                  <a:solidFill>
                    <a:schemeClr val="accent2"/>
                  </a:solidFill>
                  <a:ea typeface="Open Sans" panose="020B0606030504020204" pitchFamily="34" charset="0"/>
                  <a:cs typeface="Open Sans" panose="020B0606030504020204" pitchFamily="34" charset="0"/>
                </a:rPr>
                <a:t>LEADER IN EASE OF USE </a:t>
              </a:r>
              <a:br>
                <a:rPr lang="en-GB" sz="1600" b="1" dirty="0">
                  <a:solidFill>
                    <a:schemeClr val="accent2"/>
                  </a:solidFill>
                  <a:ea typeface="Open Sans" panose="020B0606030504020204" pitchFamily="34" charset="0"/>
                  <a:cs typeface="Open Sans" panose="020B0606030504020204" pitchFamily="34" charset="0"/>
                </a:rPr>
              </a:br>
              <a:r>
                <a:rPr lang="en-GB" sz="1600" b="1" dirty="0">
                  <a:solidFill>
                    <a:schemeClr val="accent2"/>
                  </a:solidFill>
                  <a:ea typeface="Open Sans" panose="020B0606030504020204" pitchFamily="34" charset="0"/>
                  <a:cs typeface="Open Sans" panose="020B0606030504020204" pitchFamily="34" charset="0"/>
                </a:rPr>
                <a:t>AND AUTOMATION</a:t>
              </a:r>
              <a:endParaRPr lang="en-GB" sz="1400" b="1" dirty="0">
                <a:solidFill>
                  <a:schemeClr val="accent2"/>
                </a:solidFill>
                <a:ea typeface="Open Sans" panose="020B0606030504020204" pitchFamily="34" charset="0"/>
                <a:cs typeface="Open Sans" panose="020B0606030504020204" pitchFamily="34" charset="0"/>
              </a:endParaRPr>
            </a:p>
            <a:p>
              <a:pPr marL="285750" indent="-285750">
                <a:spcAft>
                  <a:spcPts val="1200"/>
                </a:spcAft>
                <a:buBlip>
                  <a:blip r:embed="rId3">
                    <a:extLst>
                      <a:ext uri="{96DAC541-7B7A-43D3-8B79-37D633B846F1}">
                        <asvg:svgBlip xmlns:asvg="http://schemas.microsoft.com/office/drawing/2016/SVG/main" r:embed="rId4"/>
                      </a:ext>
                    </a:extLst>
                  </a:blip>
                </a:buBlip>
              </a:pPr>
              <a:r>
                <a:rPr lang="en-GB" sz="1500" dirty="0">
                  <a:latin typeface="Arial" panose="020B0604020202020204" pitchFamily="34" charset="0"/>
                  <a:cs typeface="Arial" panose="020B0604020202020204" pitchFamily="34" charset="0"/>
                </a:rPr>
                <a:t>Automated mapping, target table creation and data instantiation</a:t>
              </a:r>
            </a:p>
            <a:p>
              <a:pPr marL="285750" indent="-285750">
                <a:lnSpc>
                  <a:spcPct val="110000"/>
                </a:lnSpc>
                <a:spcAft>
                  <a:spcPts val="1200"/>
                </a:spcAft>
                <a:buBlip>
                  <a:blip r:embed="rId3">
                    <a:extLst>
                      <a:ext uri="{96DAC541-7B7A-43D3-8B79-37D633B846F1}">
                        <asvg:svgBlip xmlns:asvg="http://schemas.microsoft.com/office/drawing/2016/SVG/main" r:embed="rId4"/>
                      </a:ext>
                    </a:extLst>
                  </a:blip>
                </a:buBlip>
              </a:pPr>
              <a:r>
                <a:rPr lang="en-GB" sz="1500" dirty="0">
                  <a:latin typeface="Arial" panose="020B0604020202020204" pitchFamily="34" charset="0"/>
                  <a:cs typeface="Arial" panose="020B0604020202020204" pitchFamily="34" charset="0"/>
                </a:rPr>
                <a:t>Quickly create and deploy analytics ready structures</a:t>
              </a:r>
            </a:p>
            <a:p>
              <a:pPr marL="285750" indent="-285750">
                <a:lnSpc>
                  <a:spcPct val="110000"/>
                </a:lnSpc>
                <a:spcAft>
                  <a:spcPts val="1200"/>
                </a:spcAft>
                <a:buBlip>
                  <a:blip r:embed="rId3">
                    <a:extLst>
                      <a:ext uri="{96DAC541-7B7A-43D3-8B79-37D633B846F1}">
                        <asvg:svgBlip xmlns:asvg="http://schemas.microsoft.com/office/drawing/2016/SVG/main" r:embed="rId4"/>
                      </a:ext>
                    </a:extLst>
                  </a:blip>
                </a:buBlip>
              </a:pPr>
              <a:r>
                <a:rPr lang="en-GB" sz="1500" dirty="0" err="1">
                  <a:latin typeface="Arial" panose="020B0604020202020204" pitchFamily="34" charset="0"/>
                  <a:cs typeface="Arial" panose="020B0604020202020204" pitchFamily="34" charset="0"/>
                </a:rPr>
                <a:t>Catalog</a:t>
              </a:r>
              <a:r>
                <a:rPr lang="en-GB" sz="1500" dirty="0">
                  <a:latin typeface="Arial" panose="020B0604020202020204" pitchFamily="34" charset="0"/>
                  <a:cs typeface="Arial" panose="020B0604020202020204" pitchFamily="34" charset="0"/>
                </a:rPr>
                <a:t>, inventory, search and retrieve data for use at scale</a:t>
              </a:r>
            </a:p>
          </p:txBody>
        </p:sp>
        <p:pic>
          <p:nvPicPr>
            <p:cNvPr id="86" name="Graphic 85">
              <a:extLst>
                <a:ext uri="{FF2B5EF4-FFF2-40B4-BE49-F238E27FC236}">
                  <a16:creationId xmlns:a16="http://schemas.microsoft.com/office/drawing/2014/main" id="{E34700A8-8E79-4A0C-A779-A8DE1922036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96010" y="2526878"/>
              <a:ext cx="1041140" cy="801586"/>
            </a:xfrm>
            <a:prstGeom prst="rect">
              <a:avLst/>
            </a:prstGeom>
          </p:spPr>
        </p:pic>
      </p:grpSp>
      <p:sp>
        <p:nvSpPr>
          <p:cNvPr id="20" name="Text Placeholder 1">
            <a:extLst>
              <a:ext uri="{FF2B5EF4-FFF2-40B4-BE49-F238E27FC236}">
                <a16:creationId xmlns:a16="http://schemas.microsoft.com/office/drawing/2014/main" id="{9E9527E7-BFDE-4E99-892D-8F679115F76A}"/>
              </a:ext>
            </a:extLst>
          </p:cNvPr>
          <p:cNvSpPr>
            <a:spLocks noGrp="1"/>
          </p:cNvSpPr>
          <p:nvPr>
            <p:ph type="body" sz="quarter" idx="11"/>
          </p:nvPr>
        </p:nvSpPr>
        <p:spPr>
          <a:xfrm>
            <a:off x="245986" y="1092552"/>
            <a:ext cx="11726939" cy="1304220"/>
          </a:xfrm>
        </p:spPr>
        <p:txBody>
          <a:bodyPr/>
          <a:lstStyle/>
          <a:p>
            <a:pPr algn="ctr">
              <a:lnSpc>
                <a:spcPct val="95000"/>
              </a:lnSpc>
            </a:pPr>
            <a:r>
              <a:rPr lang="en-GB" sz="2400" b="1" dirty="0"/>
              <a:t>Efficiently capture large volumes of changed data from heterogeneous sources and deliver analytics ready data in real-time to Cloud Platforms where it can be catalogued for discovery and provisioning to Analysts and Data Scientists </a:t>
            </a:r>
          </a:p>
        </p:txBody>
      </p:sp>
    </p:spTree>
    <p:extLst>
      <p:ext uri="{BB962C8B-B14F-4D97-AF65-F5344CB8AC3E}">
        <p14:creationId xmlns:p14="http://schemas.microsoft.com/office/powerpoint/2010/main" val="739330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B81CEBD-CEE0-4E22-9B0F-A52BEB4CDBE1}"/>
              </a:ext>
            </a:extLst>
          </p:cNvPr>
          <p:cNvSpPr>
            <a:spLocks noGrp="1"/>
          </p:cNvSpPr>
          <p:nvPr>
            <p:ph type="title"/>
          </p:nvPr>
        </p:nvSpPr>
        <p:spPr>
          <a:xfrm>
            <a:off x="536564" y="312558"/>
            <a:ext cx="10808407" cy="684281"/>
          </a:xfrm>
        </p:spPr>
        <p:txBody>
          <a:bodyPr/>
          <a:lstStyle/>
          <a:p>
            <a:r>
              <a:rPr lang="en-GB" dirty="0"/>
              <a:t>Modernize and Automate Data Integration</a:t>
            </a:r>
          </a:p>
        </p:txBody>
      </p:sp>
      <p:sp>
        <p:nvSpPr>
          <p:cNvPr id="37" name="TextBox 36">
            <a:extLst>
              <a:ext uri="{FF2B5EF4-FFF2-40B4-BE49-F238E27FC236}">
                <a16:creationId xmlns:a16="http://schemas.microsoft.com/office/drawing/2014/main" id="{2F593A35-3FCD-4CFB-91ED-EA0E7E5A0658}"/>
              </a:ext>
            </a:extLst>
          </p:cNvPr>
          <p:cNvSpPr txBox="1"/>
          <p:nvPr/>
        </p:nvSpPr>
        <p:spPr>
          <a:xfrm>
            <a:off x="495632" y="3082699"/>
            <a:ext cx="2500966" cy="1834669"/>
          </a:xfrm>
          <a:prstGeom prst="rect">
            <a:avLst/>
          </a:prstGeom>
          <a:noFill/>
        </p:spPr>
        <p:txBody>
          <a:bodyPr wrap="square" rtlCol="0">
            <a:spAutoFit/>
          </a:bodyPr>
          <a:lstStyle/>
          <a:p>
            <a:pPr>
              <a:spcAft>
                <a:spcPts val="1800"/>
              </a:spcAft>
            </a:pPr>
            <a:r>
              <a:rPr lang="en-GB" sz="1700" b="1" dirty="0">
                <a:solidFill>
                  <a:schemeClr val="accent2"/>
                </a:solidFill>
                <a:ea typeface="Open Sans" panose="020B0606030504020204" pitchFamily="34" charset="0"/>
                <a:cs typeface="Open Sans" panose="020B0606030504020204" pitchFamily="34" charset="0"/>
              </a:rPr>
              <a:t>1. REAL-TIME</a:t>
            </a:r>
          </a:p>
          <a:p>
            <a:pPr marL="285750" indent="-285750">
              <a:lnSpc>
                <a:spcPct val="110000"/>
              </a:lnSpc>
              <a:spcAft>
                <a:spcPts val="1200"/>
              </a:spcAft>
              <a:buBlip>
                <a:blip r:embed="rId3">
                  <a:extLst>
                    <a:ext uri="{96DAC541-7B7A-43D3-8B79-37D633B846F1}">
                      <asvg:svgBlip xmlns:asvg="http://schemas.microsoft.com/office/drawing/2016/SVG/main" r:embed="rId4"/>
                    </a:ext>
                  </a:extLst>
                </a:blip>
              </a:buBlip>
            </a:pPr>
            <a:r>
              <a:rPr lang="en-GB" sz="1500" dirty="0">
                <a:latin typeface="Arial" panose="020B0604020202020204" pitchFamily="34" charset="0"/>
                <a:cs typeface="Arial" panose="020B0604020202020204" pitchFamily="34" charset="0"/>
              </a:rPr>
              <a:t>Architected from the ground up for real-time changed data capture and analytics-ready data delivery</a:t>
            </a:r>
          </a:p>
        </p:txBody>
      </p:sp>
      <p:sp>
        <p:nvSpPr>
          <p:cNvPr id="38" name="TextBox 37">
            <a:extLst>
              <a:ext uri="{FF2B5EF4-FFF2-40B4-BE49-F238E27FC236}">
                <a16:creationId xmlns:a16="http://schemas.microsoft.com/office/drawing/2014/main" id="{D8DDE396-4806-419F-9551-F3D045C9B474}"/>
              </a:ext>
            </a:extLst>
          </p:cNvPr>
          <p:cNvSpPr txBox="1"/>
          <p:nvPr/>
        </p:nvSpPr>
        <p:spPr>
          <a:xfrm>
            <a:off x="3134326" y="3082698"/>
            <a:ext cx="2500966" cy="3311997"/>
          </a:xfrm>
          <a:prstGeom prst="rect">
            <a:avLst/>
          </a:prstGeom>
          <a:noFill/>
        </p:spPr>
        <p:txBody>
          <a:bodyPr wrap="square" rtlCol="0">
            <a:spAutoFit/>
          </a:bodyPr>
          <a:lstStyle/>
          <a:p>
            <a:pPr>
              <a:spcAft>
                <a:spcPts val="1800"/>
              </a:spcAft>
            </a:pPr>
            <a:r>
              <a:rPr lang="en-GB" sz="1700" b="1" dirty="0">
                <a:solidFill>
                  <a:schemeClr val="accent2"/>
                </a:solidFill>
                <a:ea typeface="Open Sans" panose="020B0606030504020204" pitchFamily="34" charset="0"/>
                <a:cs typeface="Open Sans" panose="020B0606030504020204" pitchFamily="34" charset="0"/>
              </a:rPr>
              <a:t>2. HETEROGENEOUS</a:t>
            </a:r>
          </a:p>
          <a:p>
            <a:pPr marL="285750" indent="-285750">
              <a:lnSpc>
                <a:spcPct val="110000"/>
              </a:lnSpc>
              <a:spcAft>
                <a:spcPts val="1200"/>
              </a:spcAft>
              <a:buBlip>
                <a:blip r:embed="rId3">
                  <a:extLst>
                    <a:ext uri="{96DAC541-7B7A-43D3-8B79-37D633B846F1}">
                      <asvg:svgBlip xmlns:asvg="http://schemas.microsoft.com/office/drawing/2016/SVG/main" r:embed="rId4"/>
                    </a:ext>
                  </a:extLst>
                </a:blip>
              </a:buBlip>
            </a:pPr>
            <a:r>
              <a:rPr lang="en-GB" sz="1500" dirty="0">
                <a:latin typeface="Arial" panose="020B0604020202020204" pitchFamily="34" charset="0"/>
                <a:cs typeface="Arial" panose="020B0604020202020204" pitchFamily="34" charset="0"/>
              </a:rPr>
              <a:t>Seamlessly move </a:t>
            </a:r>
            <a:br>
              <a:rPr lang="en-GB" sz="1500" dirty="0">
                <a:latin typeface="Arial" panose="020B0604020202020204" pitchFamily="34" charset="0"/>
                <a:cs typeface="Arial" panose="020B0604020202020204" pitchFamily="34" charset="0"/>
              </a:rPr>
            </a:br>
            <a:r>
              <a:rPr lang="en-GB" sz="1500" dirty="0">
                <a:latin typeface="Arial" panose="020B0604020202020204" pitchFamily="34" charset="0"/>
                <a:cs typeface="Arial" panose="020B0604020202020204" pitchFamily="34" charset="0"/>
              </a:rPr>
              <a:t>real-time data between heterogeneous systems</a:t>
            </a:r>
          </a:p>
          <a:p>
            <a:pPr marL="285750" indent="-285750">
              <a:lnSpc>
                <a:spcPct val="110000"/>
              </a:lnSpc>
              <a:spcAft>
                <a:spcPts val="1200"/>
              </a:spcAft>
              <a:buBlip>
                <a:blip r:embed="rId3">
                  <a:extLst>
                    <a:ext uri="{96DAC541-7B7A-43D3-8B79-37D633B846F1}">
                      <asvg:svgBlip xmlns:asvg="http://schemas.microsoft.com/office/drawing/2016/SVG/main" r:embed="rId4"/>
                    </a:ext>
                  </a:extLst>
                </a:blip>
              </a:buBlip>
            </a:pPr>
            <a:r>
              <a:rPr lang="en-GB" sz="1500" dirty="0">
                <a:latin typeface="Arial" panose="020B0604020202020204" pitchFamily="34" charset="0"/>
                <a:cs typeface="Arial" panose="020B0604020202020204" pitchFamily="34" charset="0"/>
              </a:rPr>
              <a:t>Connect on-premise systems with Cloud environments</a:t>
            </a:r>
          </a:p>
          <a:p>
            <a:pPr marL="285750" indent="-285750">
              <a:lnSpc>
                <a:spcPct val="110000"/>
              </a:lnSpc>
              <a:spcAft>
                <a:spcPts val="1200"/>
              </a:spcAft>
              <a:buBlip>
                <a:blip r:embed="rId3">
                  <a:extLst>
                    <a:ext uri="{96DAC541-7B7A-43D3-8B79-37D633B846F1}">
                      <asvg:svgBlip xmlns:asvg="http://schemas.microsoft.com/office/drawing/2016/SVG/main" r:embed="rId4"/>
                    </a:ext>
                  </a:extLst>
                </a:blip>
              </a:buBlip>
            </a:pPr>
            <a:r>
              <a:rPr lang="en-GB" sz="1500" dirty="0">
                <a:latin typeface="Arial" panose="020B0604020202020204" pitchFamily="34" charset="0"/>
                <a:cs typeface="Arial" panose="020B0604020202020204" pitchFamily="34" charset="0"/>
              </a:rPr>
              <a:t>Move data between Cloud providers </a:t>
            </a:r>
          </a:p>
          <a:p>
            <a:pPr marL="285750" indent="-285750">
              <a:lnSpc>
                <a:spcPct val="110000"/>
              </a:lnSpc>
              <a:spcAft>
                <a:spcPts val="1200"/>
              </a:spcAft>
              <a:buBlip>
                <a:blip r:embed="rId3">
                  <a:extLst>
                    <a:ext uri="{96DAC541-7B7A-43D3-8B79-37D633B846F1}">
                      <asvg:svgBlip xmlns:asvg="http://schemas.microsoft.com/office/drawing/2016/SVG/main" r:embed="rId4"/>
                    </a:ext>
                  </a:extLst>
                </a:blip>
              </a:buBlip>
            </a:pPr>
            <a:r>
              <a:rPr lang="en-GB" sz="1500" dirty="0">
                <a:latin typeface="Arial" panose="020B0604020202020204" pitchFamily="34" charset="0"/>
                <a:cs typeface="Arial" panose="020B0604020202020204" pitchFamily="34" charset="0"/>
              </a:rPr>
              <a:t>One platform</a:t>
            </a:r>
          </a:p>
        </p:txBody>
      </p:sp>
      <p:sp>
        <p:nvSpPr>
          <p:cNvPr id="39" name="TextBox 38">
            <a:extLst>
              <a:ext uri="{FF2B5EF4-FFF2-40B4-BE49-F238E27FC236}">
                <a16:creationId xmlns:a16="http://schemas.microsoft.com/office/drawing/2014/main" id="{61DEC20F-EDB7-4ABF-B988-9A43B257DF72}"/>
              </a:ext>
            </a:extLst>
          </p:cNvPr>
          <p:cNvSpPr txBox="1"/>
          <p:nvPr/>
        </p:nvSpPr>
        <p:spPr>
          <a:xfrm>
            <a:off x="5812716" y="3082698"/>
            <a:ext cx="3324458" cy="3585597"/>
          </a:xfrm>
          <a:prstGeom prst="rect">
            <a:avLst/>
          </a:prstGeom>
          <a:noFill/>
        </p:spPr>
        <p:txBody>
          <a:bodyPr wrap="square" rtlCol="0">
            <a:spAutoFit/>
          </a:bodyPr>
          <a:lstStyle/>
          <a:p>
            <a:pPr>
              <a:spcAft>
                <a:spcPts val="1800"/>
              </a:spcAft>
            </a:pPr>
            <a:r>
              <a:rPr lang="en-GB" sz="1700" b="1" dirty="0">
                <a:solidFill>
                  <a:schemeClr val="accent2"/>
                </a:solidFill>
                <a:ea typeface="Open Sans" panose="020B0606030504020204" pitchFamily="34" charset="0"/>
                <a:cs typeface="Open Sans" panose="020B0606030504020204" pitchFamily="34" charset="0"/>
              </a:rPr>
              <a:t>3. COMPLETE &amp; AUTOMATED</a:t>
            </a:r>
          </a:p>
          <a:p>
            <a:pPr marL="285750" indent="-285750">
              <a:spcAft>
                <a:spcPts val="1200"/>
              </a:spcAft>
              <a:buBlip>
                <a:blip r:embed="rId3">
                  <a:extLst>
                    <a:ext uri="{96DAC541-7B7A-43D3-8B79-37D633B846F1}">
                      <asvg:svgBlip xmlns:asvg="http://schemas.microsoft.com/office/drawing/2016/SVG/main" r:embed="rId4"/>
                    </a:ext>
                  </a:extLst>
                </a:blip>
              </a:buBlip>
            </a:pPr>
            <a:r>
              <a:rPr lang="en-GB" sz="1500" dirty="0">
                <a:latin typeface="Arial" panose="020B0604020202020204" pitchFamily="34" charset="0"/>
                <a:cs typeface="Arial" panose="020B0604020202020204" pitchFamily="34" charset="0"/>
              </a:rPr>
              <a:t>Initial instantiation</a:t>
            </a:r>
          </a:p>
          <a:p>
            <a:pPr marL="285750" indent="-285750">
              <a:spcAft>
                <a:spcPts val="1200"/>
              </a:spcAft>
              <a:buBlip>
                <a:blip r:embed="rId3">
                  <a:extLst>
                    <a:ext uri="{96DAC541-7B7A-43D3-8B79-37D633B846F1}">
                      <asvg:svgBlip xmlns:asvg="http://schemas.microsoft.com/office/drawing/2016/SVG/main" r:embed="rId4"/>
                    </a:ext>
                  </a:extLst>
                </a:blip>
              </a:buBlip>
            </a:pPr>
            <a:r>
              <a:rPr lang="en-GB" sz="1500" dirty="0">
                <a:latin typeface="Arial" panose="020B0604020202020204" pitchFamily="34" charset="0"/>
                <a:cs typeface="Arial" panose="020B0604020202020204" pitchFamily="34" charset="0"/>
              </a:rPr>
              <a:t>Target table creation</a:t>
            </a:r>
          </a:p>
          <a:p>
            <a:pPr marL="285750" indent="-285750">
              <a:spcAft>
                <a:spcPts val="1200"/>
              </a:spcAft>
              <a:buBlip>
                <a:blip r:embed="rId3">
                  <a:extLst>
                    <a:ext uri="{96DAC541-7B7A-43D3-8B79-37D633B846F1}">
                      <asvg:svgBlip xmlns:asvg="http://schemas.microsoft.com/office/drawing/2016/SVG/main" r:embed="rId4"/>
                    </a:ext>
                  </a:extLst>
                </a:blip>
              </a:buBlip>
            </a:pPr>
            <a:r>
              <a:rPr lang="en-GB" sz="1500" dirty="0">
                <a:latin typeface="Arial" panose="020B0604020202020204" pitchFamily="34" charset="0"/>
                <a:cs typeface="Arial" panose="020B0604020202020204" pitchFamily="34" charset="0"/>
              </a:rPr>
              <a:t>Automated mappings</a:t>
            </a:r>
          </a:p>
          <a:p>
            <a:pPr marL="285750" indent="-285750">
              <a:spcAft>
                <a:spcPts val="1200"/>
              </a:spcAft>
              <a:buBlip>
                <a:blip r:embed="rId3">
                  <a:extLst>
                    <a:ext uri="{96DAC541-7B7A-43D3-8B79-37D633B846F1}">
                      <asvg:svgBlip xmlns:asvg="http://schemas.microsoft.com/office/drawing/2016/SVG/main" r:embed="rId4"/>
                    </a:ext>
                  </a:extLst>
                </a:blip>
              </a:buBlip>
            </a:pPr>
            <a:r>
              <a:rPr lang="en-GB" sz="1500" dirty="0">
                <a:latin typeface="Arial" panose="020B0604020202020204" pitchFamily="34" charset="0"/>
                <a:cs typeface="Arial" panose="020B0604020202020204" pitchFamily="34" charset="0"/>
              </a:rPr>
              <a:t>Schema synchronization</a:t>
            </a:r>
          </a:p>
          <a:p>
            <a:pPr marL="285750" indent="-285750">
              <a:spcAft>
                <a:spcPts val="1200"/>
              </a:spcAft>
              <a:buBlip>
                <a:blip r:embed="rId3">
                  <a:extLst>
                    <a:ext uri="{96DAC541-7B7A-43D3-8B79-37D633B846F1}">
                      <asvg:svgBlip xmlns:asvg="http://schemas.microsoft.com/office/drawing/2016/SVG/main" r:embed="rId4"/>
                    </a:ext>
                  </a:extLst>
                </a:blip>
              </a:buBlip>
            </a:pPr>
            <a:r>
              <a:rPr lang="en-GB" sz="1500" dirty="0">
                <a:latin typeface="Arial" panose="020B0604020202020204" pitchFamily="34" charset="0"/>
                <a:cs typeface="Arial" panose="020B0604020202020204" pitchFamily="34" charset="0"/>
              </a:rPr>
              <a:t>Data Warehouse, Data Mart </a:t>
            </a:r>
            <a:br>
              <a:rPr lang="en-GB" sz="1500" dirty="0">
                <a:latin typeface="Arial" panose="020B0604020202020204" pitchFamily="34" charset="0"/>
                <a:cs typeface="Arial" panose="020B0604020202020204" pitchFamily="34" charset="0"/>
              </a:rPr>
            </a:br>
            <a:r>
              <a:rPr lang="en-GB" sz="1500" dirty="0">
                <a:latin typeface="Arial" panose="020B0604020202020204" pitchFamily="34" charset="0"/>
                <a:cs typeface="Arial" panose="020B0604020202020204" pitchFamily="34" charset="0"/>
              </a:rPr>
              <a:t>and Data Lake creation</a:t>
            </a:r>
          </a:p>
          <a:p>
            <a:pPr marL="285750" indent="-285750">
              <a:spcAft>
                <a:spcPts val="1200"/>
              </a:spcAft>
              <a:buBlip>
                <a:blip r:embed="rId3">
                  <a:extLst>
                    <a:ext uri="{96DAC541-7B7A-43D3-8B79-37D633B846F1}">
                      <asvg:svgBlip xmlns:asvg="http://schemas.microsoft.com/office/drawing/2016/SVG/main" r:embed="rId4"/>
                    </a:ext>
                  </a:extLst>
                </a:blip>
              </a:buBlip>
            </a:pPr>
            <a:r>
              <a:rPr lang="en-GB" sz="1500" dirty="0" err="1">
                <a:latin typeface="Arial" panose="020B0604020202020204" pitchFamily="34" charset="0"/>
                <a:cs typeface="Arial" panose="020B0604020202020204" pitchFamily="34" charset="0"/>
              </a:rPr>
              <a:t>Catalog</a:t>
            </a:r>
            <a:r>
              <a:rPr lang="en-GB" sz="1500" dirty="0">
                <a:latin typeface="Arial" panose="020B0604020202020204" pitchFamily="34" charset="0"/>
                <a:cs typeface="Arial" panose="020B0604020202020204" pitchFamily="34" charset="0"/>
              </a:rPr>
              <a:t> data assets</a:t>
            </a:r>
          </a:p>
          <a:p>
            <a:pPr marL="285750" indent="-285750">
              <a:spcAft>
                <a:spcPts val="1200"/>
              </a:spcAft>
              <a:buBlip>
                <a:blip r:embed="rId3">
                  <a:extLst>
                    <a:ext uri="{96DAC541-7B7A-43D3-8B79-37D633B846F1}">
                      <asvg:svgBlip xmlns:asvg="http://schemas.microsoft.com/office/drawing/2016/SVG/main" r:embed="rId4"/>
                    </a:ext>
                  </a:extLst>
                </a:blip>
              </a:buBlip>
            </a:pPr>
            <a:r>
              <a:rPr lang="en-GB" sz="1500" dirty="0">
                <a:latin typeface="Arial" panose="020B0604020202020204" pitchFamily="34" charset="0"/>
                <a:cs typeface="Arial" panose="020B0604020202020204" pitchFamily="34" charset="0"/>
              </a:rPr>
              <a:t>Publish to BI and Data Science tools</a:t>
            </a:r>
          </a:p>
        </p:txBody>
      </p:sp>
      <p:sp>
        <p:nvSpPr>
          <p:cNvPr id="44" name="TextBox 43">
            <a:extLst>
              <a:ext uri="{FF2B5EF4-FFF2-40B4-BE49-F238E27FC236}">
                <a16:creationId xmlns:a16="http://schemas.microsoft.com/office/drawing/2014/main" id="{15650298-77C6-4BCB-A2F9-8A82124E8A17}"/>
              </a:ext>
            </a:extLst>
          </p:cNvPr>
          <p:cNvSpPr txBox="1"/>
          <p:nvPr/>
        </p:nvSpPr>
        <p:spPr>
          <a:xfrm>
            <a:off x="9236576" y="3082697"/>
            <a:ext cx="2657450" cy="3200876"/>
          </a:xfrm>
          <a:prstGeom prst="rect">
            <a:avLst/>
          </a:prstGeom>
          <a:noFill/>
        </p:spPr>
        <p:txBody>
          <a:bodyPr wrap="square" rtlCol="0">
            <a:spAutoFit/>
          </a:bodyPr>
          <a:lstStyle/>
          <a:p>
            <a:pPr>
              <a:spcAft>
                <a:spcPts val="1800"/>
              </a:spcAft>
            </a:pPr>
            <a:r>
              <a:rPr lang="en-GB" sz="1700" b="1" dirty="0">
                <a:solidFill>
                  <a:schemeClr val="accent2"/>
                </a:solidFill>
                <a:ea typeface="Open Sans" panose="020B0606030504020204" pitchFamily="34" charset="0"/>
                <a:cs typeface="Open Sans" panose="020B0606030504020204" pitchFamily="34" charset="0"/>
              </a:rPr>
              <a:t>4. SCALE &amp; STABILITY</a:t>
            </a:r>
          </a:p>
          <a:p>
            <a:pPr marL="285750" indent="-285750">
              <a:spcAft>
                <a:spcPts val="1200"/>
              </a:spcAft>
              <a:buBlip>
                <a:blip r:embed="rId3">
                  <a:extLst>
                    <a:ext uri="{96DAC541-7B7A-43D3-8B79-37D633B846F1}">
                      <asvg:svgBlip xmlns:asvg="http://schemas.microsoft.com/office/drawing/2016/SVG/main" r:embed="rId4"/>
                    </a:ext>
                  </a:extLst>
                </a:blip>
              </a:buBlip>
            </a:pPr>
            <a:r>
              <a:rPr lang="en-GB" sz="1500" dirty="0">
                <a:latin typeface="Arial" panose="020B0604020202020204" pitchFamily="34" charset="0"/>
                <a:cs typeface="Arial" panose="020B0604020202020204" pitchFamily="34" charset="0"/>
              </a:rPr>
              <a:t>Relied on by more </a:t>
            </a:r>
            <a:br>
              <a:rPr lang="en-GB" sz="1500" dirty="0">
                <a:latin typeface="Arial" panose="020B0604020202020204" pitchFamily="34" charset="0"/>
                <a:cs typeface="Arial" panose="020B0604020202020204" pitchFamily="34" charset="0"/>
              </a:rPr>
            </a:br>
            <a:r>
              <a:rPr lang="en-GB" sz="1500" dirty="0">
                <a:latin typeface="Arial" panose="020B0604020202020204" pitchFamily="34" charset="0"/>
                <a:cs typeface="Arial" panose="020B0604020202020204" pitchFamily="34" charset="0"/>
              </a:rPr>
              <a:t>than 2,500 customers, including half of the </a:t>
            </a:r>
            <a:br>
              <a:rPr lang="en-GB" sz="1500" dirty="0">
                <a:latin typeface="Arial" panose="020B0604020202020204" pitchFamily="34" charset="0"/>
                <a:cs typeface="Arial" panose="020B0604020202020204" pitchFamily="34" charset="0"/>
              </a:rPr>
            </a:br>
            <a:r>
              <a:rPr lang="en-GB" sz="1500" dirty="0">
                <a:latin typeface="Arial" panose="020B0604020202020204" pitchFamily="34" charset="0"/>
                <a:cs typeface="Arial" panose="020B0604020202020204" pitchFamily="34" charset="0"/>
              </a:rPr>
              <a:t>Fortune 100</a:t>
            </a:r>
          </a:p>
          <a:p>
            <a:pPr marL="285750" indent="-285750">
              <a:spcAft>
                <a:spcPts val="1200"/>
              </a:spcAft>
              <a:buBlip>
                <a:blip r:embed="rId3">
                  <a:extLst>
                    <a:ext uri="{96DAC541-7B7A-43D3-8B79-37D633B846F1}">
                      <asvg:svgBlip xmlns:asvg="http://schemas.microsoft.com/office/drawing/2016/SVG/main" r:embed="rId4"/>
                    </a:ext>
                  </a:extLst>
                </a:blip>
              </a:buBlip>
            </a:pPr>
            <a:r>
              <a:rPr lang="en-GB" sz="1500" dirty="0">
                <a:latin typeface="Arial" panose="020B0604020202020204" pitchFamily="34" charset="0"/>
                <a:cs typeface="Arial" panose="020B0604020202020204" pitchFamily="34" charset="0"/>
              </a:rPr>
              <a:t>R&amp;D scale to embrace ever-changing tech landscape</a:t>
            </a:r>
          </a:p>
          <a:p>
            <a:pPr marL="285750" indent="-285750">
              <a:spcAft>
                <a:spcPts val="1200"/>
              </a:spcAft>
              <a:buBlip>
                <a:blip r:embed="rId3">
                  <a:extLst>
                    <a:ext uri="{96DAC541-7B7A-43D3-8B79-37D633B846F1}">
                      <asvg:svgBlip xmlns:asvg="http://schemas.microsoft.com/office/drawing/2016/SVG/main" r:embed="rId4"/>
                    </a:ext>
                  </a:extLst>
                </a:blip>
              </a:buBlip>
            </a:pPr>
            <a:r>
              <a:rPr lang="en-GB" sz="1500" dirty="0">
                <a:latin typeface="Arial" panose="020B0604020202020204" pitchFamily="34" charset="0"/>
                <a:cs typeface="Arial" panose="020B0604020202020204" pitchFamily="34" charset="0"/>
              </a:rPr>
              <a:t>Deep expertise in data, data integration and analytics </a:t>
            </a:r>
          </a:p>
        </p:txBody>
      </p:sp>
      <p:grpSp>
        <p:nvGrpSpPr>
          <p:cNvPr id="6" name="Group 5">
            <a:extLst>
              <a:ext uri="{FF2B5EF4-FFF2-40B4-BE49-F238E27FC236}">
                <a16:creationId xmlns:a16="http://schemas.microsoft.com/office/drawing/2014/main" id="{2023E4D0-427E-4A19-9857-70FDBCAF331A}"/>
              </a:ext>
            </a:extLst>
          </p:cNvPr>
          <p:cNvGrpSpPr/>
          <p:nvPr/>
        </p:nvGrpSpPr>
        <p:grpSpPr>
          <a:xfrm>
            <a:off x="1582264" y="1871659"/>
            <a:ext cx="8735443" cy="244638"/>
            <a:chOff x="1664152" y="1919427"/>
            <a:chExt cx="8735443" cy="244638"/>
          </a:xfrm>
        </p:grpSpPr>
        <p:cxnSp>
          <p:nvCxnSpPr>
            <p:cNvPr id="55" name="Straight Connector 54">
              <a:extLst>
                <a:ext uri="{FF2B5EF4-FFF2-40B4-BE49-F238E27FC236}">
                  <a16:creationId xmlns:a16="http://schemas.microsoft.com/office/drawing/2014/main" id="{65B6C25D-05B0-46A5-BE4A-37B7364712F8}"/>
                </a:ext>
              </a:extLst>
            </p:cNvPr>
            <p:cNvCxnSpPr>
              <a:cxnSpLocks/>
            </p:cNvCxnSpPr>
            <p:nvPr/>
          </p:nvCxnSpPr>
          <p:spPr>
            <a:xfrm flipV="1">
              <a:off x="1664152" y="2048216"/>
              <a:ext cx="8735443" cy="1"/>
            </a:xfrm>
            <a:prstGeom prst="line">
              <a:avLst/>
            </a:prstGeom>
            <a:ln w="9525">
              <a:solidFill>
                <a:srgbClr val="C4CFD0"/>
              </a:solidFill>
              <a:prstDash val="sysDot"/>
            </a:ln>
          </p:spPr>
          <p:style>
            <a:lnRef idx="1">
              <a:schemeClr val="accent1"/>
            </a:lnRef>
            <a:fillRef idx="0">
              <a:schemeClr val="accent1"/>
            </a:fillRef>
            <a:effectRef idx="0">
              <a:schemeClr val="accent1"/>
            </a:effectRef>
            <a:fontRef idx="minor">
              <a:schemeClr val="tx1"/>
            </a:fontRef>
          </p:style>
        </p:cxnSp>
        <p:pic>
          <p:nvPicPr>
            <p:cNvPr id="51" name="Graphic 50">
              <a:extLst>
                <a:ext uri="{FF2B5EF4-FFF2-40B4-BE49-F238E27FC236}">
                  <a16:creationId xmlns:a16="http://schemas.microsoft.com/office/drawing/2014/main" id="{F67A96E5-C861-48EC-924C-520C19EA584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84427" y="1925649"/>
              <a:ext cx="219084" cy="238416"/>
            </a:xfrm>
            <a:prstGeom prst="rect">
              <a:avLst/>
            </a:prstGeom>
          </p:spPr>
        </p:pic>
        <p:pic>
          <p:nvPicPr>
            <p:cNvPr id="52" name="Graphic 51">
              <a:extLst>
                <a:ext uri="{FF2B5EF4-FFF2-40B4-BE49-F238E27FC236}">
                  <a16:creationId xmlns:a16="http://schemas.microsoft.com/office/drawing/2014/main" id="{798FCD99-1E91-4163-93E7-502A03BDE1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26610" y="1925647"/>
              <a:ext cx="219084" cy="238416"/>
            </a:xfrm>
            <a:prstGeom prst="rect">
              <a:avLst/>
            </a:prstGeom>
          </p:spPr>
        </p:pic>
        <p:pic>
          <p:nvPicPr>
            <p:cNvPr id="53" name="Graphic 52">
              <a:extLst>
                <a:ext uri="{FF2B5EF4-FFF2-40B4-BE49-F238E27FC236}">
                  <a16:creationId xmlns:a16="http://schemas.microsoft.com/office/drawing/2014/main" id="{21456860-FA49-4518-88CE-89D80BC47B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70300" y="1919427"/>
              <a:ext cx="219084" cy="238416"/>
            </a:xfrm>
            <a:prstGeom prst="rect">
              <a:avLst/>
            </a:prstGeom>
          </p:spPr>
        </p:pic>
      </p:grpSp>
      <p:grpSp>
        <p:nvGrpSpPr>
          <p:cNvPr id="4" name="Group 3">
            <a:extLst>
              <a:ext uri="{FF2B5EF4-FFF2-40B4-BE49-F238E27FC236}">
                <a16:creationId xmlns:a16="http://schemas.microsoft.com/office/drawing/2014/main" id="{60B70718-F5E3-414A-8719-6B68FF7A13F0}"/>
              </a:ext>
            </a:extLst>
          </p:cNvPr>
          <p:cNvGrpSpPr/>
          <p:nvPr/>
        </p:nvGrpSpPr>
        <p:grpSpPr>
          <a:xfrm>
            <a:off x="9564609" y="1224272"/>
            <a:ext cx="1532973" cy="1532973"/>
            <a:chOff x="9462249" y="1272040"/>
            <a:chExt cx="1532973" cy="1532973"/>
          </a:xfrm>
        </p:grpSpPr>
        <p:sp>
          <p:nvSpPr>
            <p:cNvPr id="50" name="Oval 49">
              <a:extLst>
                <a:ext uri="{FF2B5EF4-FFF2-40B4-BE49-F238E27FC236}">
                  <a16:creationId xmlns:a16="http://schemas.microsoft.com/office/drawing/2014/main" id="{D8A143B8-18CF-41B6-BED2-F79578828CE1}"/>
                </a:ext>
              </a:extLst>
            </p:cNvPr>
            <p:cNvSpPr/>
            <p:nvPr/>
          </p:nvSpPr>
          <p:spPr>
            <a:xfrm>
              <a:off x="9462249" y="1272040"/>
              <a:ext cx="1532973" cy="1532973"/>
            </a:xfrm>
            <a:prstGeom prst="ellipse">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pic>
          <p:nvPicPr>
            <p:cNvPr id="58" name="Graphic 57">
              <a:extLst>
                <a:ext uri="{FF2B5EF4-FFF2-40B4-BE49-F238E27FC236}">
                  <a16:creationId xmlns:a16="http://schemas.microsoft.com/office/drawing/2014/main" id="{3FF7F9AD-56ED-4B3B-B149-630F0670546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86634" y="1505235"/>
              <a:ext cx="1066800" cy="1066800"/>
            </a:xfrm>
            <a:prstGeom prst="rect">
              <a:avLst/>
            </a:prstGeom>
          </p:spPr>
        </p:pic>
      </p:grpSp>
      <p:grpSp>
        <p:nvGrpSpPr>
          <p:cNvPr id="5" name="Group 4">
            <a:extLst>
              <a:ext uri="{FF2B5EF4-FFF2-40B4-BE49-F238E27FC236}">
                <a16:creationId xmlns:a16="http://schemas.microsoft.com/office/drawing/2014/main" id="{644A3EDC-5DBA-4DC6-A4CF-A42737784F07}"/>
              </a:ext>
            </a:extLst>
          </p:cNvPr>
          <p:cNvGrpSpPr/>
          <p:nvPr/>
        </p:nvGrpSpPr>
        <p:grpSpPr>
          <a:xfrm>
            <a:off x="824479" y="1224272"/>
            <a:ext cx="1532973" cy="1532973"/>
            <a:chOff x="906367" y="1272040"/>
            <a:chExt cx="1532973" cy="1532973"/>
          </a:xfrm>
        </p:grpSpPr>
        <p:sp>
          <p:nvSpPr>
            <p:cNvPr id="47" name="Oval 46">
              <a:extLst>
                <a:ext uri="{FF2B5EF4-FFF2-40B4-BE49-F238E27FC236}">
                  <a16:creationId xmlns:a16="http://schemas.microsoft.com/office/drawing/2014/main" id="{C25CED72-9900-426A-A6E2-576224D1CE89}"/>
                </a:ext>
              </a:extLst>
            </p:cNvPr>
            <p:cNvSpPr/>
            <p:nvPr/>
          </p:nvSpPr>
          <p:spPr>
            <a:xfrm>
              <a:off x="906367" y="1272040"/>
              <a:ext cx="1532973" cy="1532973"/>
            </a:xfrm>
            <a:prstGeom prst="ellipse">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pic>
          <p:nvPicPr>
            <p:cNvPr id="59" name="Graphic 58">
              <a:extLst>
                <a:ext uri="{FF2B5EF4-FFF2-40B4-BE49-F238E27FC236}">
                  <a16:creationId xmlns:a16="http://schemas.microsoft.com/office/drawing/2014/main" id="{A37F0AB6-BB23-40C9-8F9A-0EE094B5D38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63450" y="1589222"/>
              <a:ext cx="1070149" cy="980970"/>
            </a:xfrm>
            <a:prstGeom prst="rect">
              <a:avLst/>
            </a:prstGeom>
          </p:spPr>
        </p:pic>
      </p:grpSp>
      <p:grpSp>
        <p:nvGrpSpPr>
          <p:cNvPr id="2" name="Group 1">
            <a:extLst>
              <a:ext uri="{FF2B5EF4-FFF2-40B4-BE49-F238E27FC236}">
                <a16:creationId xmlns:a16="http://schemas.microsoft.com/office/drawing/2014/main" id="{3D93E151-1B2C-4C85-AAD8-83610AE01BFD}"/>
              </a:ext>
            </a:extLst>
          </p:cNvPr>
          <p:cNvGrpSpPr/>
          <p:nvPr/>
        </p:nvGrpSpPr>
        <p:grpSpPr>
          <a:xfrm>
            <a:off x="3678759" y="1224272"/>
            <a:ext cx="1532973" cy="1532973"/>
            <a:chOff x="3760647" y="1272040"/>
            <a:chExt cx="1532973" cy="1532973"/>
          </a:xfrm>
        </p:grpSpPr>
        <p:sp>
          <p:nvSpPr>
            <p:cNvPr id="48" name="Oval 47">
              <a:extLst>
                <a:ext uri="{FF2B5EF4-FFF2-40B4-BE49-F238E27FC236}">
                  <a16:creationId xmlns:a16="http://schemas.microsoft.com/office/drawing/2014/main" id="{8E426374-2EDA-4992-ABBE-341C74BF5368}"/>
                </a:ext>
              </a:extLst>
            </p:cNvPr>
            <p:cNvSpPr/>
            <p:nvPr/>
          </p:nvSpPr>
          <p:spPr>
            <a:xfrm>
              <a:off x="3760647" y="1272040"/>
              <a:ext cx="1532973" cy="1532973"/>
            </a:xfrm>
            <a:prstGeom prst="ellipse">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pic>
          <p:nvPicPr>
            <p:cNvPr id="60" name="Graphic 59">
              <a:extLst>
                <a:ext uri="{FF2B5EF4-FFF2-40B4-BE49-F238E27FC236}">
                  <a16:creationId xmlns:a16="http://schemas.microsoft.com/office/drawing/2014/main" id="{88F24292-6C6C-4F2D-99E0-373D6638EAD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942385" y="1510012"/>
              <a:ext cx="1133469" cy="1034906"/>
            </a:xfrm>
            <a:prstGeom prst="rect">
              <a:avLst/>
            </a:prstGeom>
          </p:spPr>
        </p:pic>
      </p:grpSp>
      <p:grpSp>
        <p:nvGrpSpPr>
          <p:cNvPr id="3" name="Group 2">
            <a:extLst>
              <a:ext uri="{FF2B5EF4-FFF2-40B4-BE49-F238E27FC236}">
                <a16:creationId xmlns:a16="http://schemas.microsoft.com/office/drawing/2014/main" id="{808CE9C0-0384-4FD3-BA21-4036F82ED49A}"/>
              </a:ext>
            </a:extLst>
          </p:cNvPr>
          <p:cNvGrpSpPr/>
          <p:nvPr/>
        </p:nvGrpSpPr>
        <p:grpSpPr>
          <a:xfrm>
            <a:off x="6574587" y="1231481"/>
            <a:ext cx="1532973" cy="1532973"/>
            <a:chOff x="6608707" y="1279249"/>
            <a:chExt cx="1532973" cy="1532973"/>
          </a:xfrm>
        </p:grpSpPr>
        <p:sp>
          <p:nvSpPr>
            <p:cNvPr id="49" name="Oval 48">
              <a:extLst>
                <a:ext uri="{FF2B5EF4-FFF2-40B4-BE49-F238E27FC236}">
                  <a16:creationId xmlns:a16="http://schemas.microsoft.com/office/drawing/2014/main" id="{63967366-C0F9-4A7A-B0C8-E512E5F58F3F}"/>
                </a:ext>
              </a:extLst>
            </p:cNvPr>
            <p:cNvSpPr/>
            <p:nvPr/>
          </p:nvSpPr>
          <p:spPr>
            <a:xfrm>
              <a:off x="6608707" y="1279249"/>
              <a:ext cx="1532973" cy="1532973"/>
            </a:xfrm>
            <a:prstGeom prst="ellipse">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pic>
          <p:nvPicPr>
            <p:cNvPr id="61" name="Graphic 60">
              <a:extLst>
                <a:ext uri="{FF2B5EF4-FFF2-40B4-BE49-F238E27FC236}">
                  <a16:creationId xmlns:a16="http://schemas.microsoft.com/office/drawing/2014/main" id="{C0FF7EF6-26C3-4435-BE3C-0F75EF547DE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895004" y="1576728"/>
              <a:ext cx="942975" cy="942975"/>
            </a:xfrm>
            <a:prstGeom prst="rect">
              <a:avLst/>
            </a:prstGeom>
          </p:spPr>
        </p:pic>
      </p:grpSp>
    </p:spTree>
    <p:extLst>
      <p:ext uri="{BB962C8B-B14F-4D97-AF65-F5344CB8AC3E}">
        <p14:creationId xmlns:p14="http://schemas.microsoft.com/office/powerpoint/2010/main" val="4157283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000"/>
                                        <p:tgtEl>
                                          <p:spTgt spid="6"/>
                                        </p:tgtEl>
                                      </p:cBhvr>
                                    </p:animEffect>
                                  </p:childTnLst>
                                </p:cTn>
                              </p:par>
                              <p:par>
                                <p:cTn id="8" presetID="1"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 presetClass="entr" presetSubtype="0" fill="hold" nodeType="withEffect">
                                  <p:stCondLst>
                                    <p:cond delay="500"/>
                                  </p:stCondLst>
                                  <p:childTnLst>
                                    <p:set>
                                      <p:cBhvr>
                                        <p:cTn id="14" dur="1" fill="hold">
                                          <p:stCondLst>
                                            <p:cond delay="0"/>
                                          </p:stCondLst>
                                        </p:cTn>
                                        <p:tgtEl>
                                          <p:spTgt spid="2"/>
                                        </p:tgtEl>
                                        <p:attrNameLst>
                                          <p:attrName>style.visibility</p:attrName>
                                        </p:attrNameLst>
                                      </p:cBhvr>
                                      <p:to>
                                        <p:strVal val="visible"/>
                                      </p:to>
                                    </p:set>
                                  </p:childTnLst>
                                </p:cTn>
                              </p:par>
                              <p:par>
                                <p:cTn id="15" presetID="10" presetClass="entr" presetSubtype="0" fill="hold" grpId="0" nodeType="withEffect">
                                  <p:stCondLst>
                                    <p:cond delay="50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childTnLst>
                                </p:cTn>
                              </p:par>
                              <p:par>
                                <p:cTn id="18" presetID="1" presetClass="entr" presetSubtype="0" fill="hold" nodeType="withEffect">
                                  <p:stCondLst>
                                    <p:cond delay="1000"/>
                                  </p:stCondLst>
                                  <p:childTnLst>
                                    <p:set>
                                      <p:cBhvr>
                                        <p:cTn id="19" dur="1" fill="hold">
                                          <p:stCondLst>
                                            <p:cond delay="0"/>
                                          </p:stCondLst>
                                        </p:cTn>
                                        <p:tgtEl>
                                          <p:spTgt spid="3"/>
                                        </p:tgtEl>
                                        <p:attrNameLst>
                                          <p:attrName>style.visibility</p:attrName>
                                        </p:attrNameLst>
                                      </p:cBhvr>
                                      <p:to>
                                        <p:strVal val="visible"/>
                                      </p:to>
                                    </p:set>
                                  </p:childTnLst>
                                </p:cTn>
                              </p:par>
                              <p:par>
                                <p:cTn id="20" presetID="10" presetClass="entr" presetSubtype="0" fill="hold" grpId="0" nodeType="withEffect">
                                  <p:stCondLst>
                                    <p:cond delay="100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 presetClass="entr" presetSubtype="0" fill="hold" nodeType="withEffect">
                                  <p:stCondLst>
                                    <p:cond delay="1500"/>
                                  </p:stCondLst>
                                  <p:childTnLst>
                                    <p:set>
                                      <p:cBhvr>
                                        <p:cTn id="24" dur="1" fill="hold">
                                          <p:stCondLst>
                                            <p:cond delay="0"/>
                                          </p:stCondLst>
                                        </p:cTn>
                                        <p:tgtEl>
                                          <p:spTgt spid="4"/>
                                        </p:tgtEl>
                                        <p:attrNameLst>
                                          <p:attrName>style.visibility</p:attrName>
                                        </p:attrNameLst>
                                      </p:cBhvr>
                                      <p:to>
                                        <p:strVal val="visible"/>
                                      </p:to>
                                    </p:set>
                                  </p:childTnLst>
                                </p:cTn>
                              </p:par>
                              <p:par>
                                <p:cTn id="25" presetID="10" presetClass="entr" presetSubtype="0" fill="hold" grpId="0" nodeType="withEffect">
                                  <p:stCondLst>
                                    <p:cond delay="150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FECE3BB-5835-4381-BB6A-4DD50928A797}"/>
              </a:ext>
            </a:extLst>
          </p:cNvPr>
          <p:cNvGrpSpPr/>
          <p:nvPr/>
        </p:nvGrpSpPr>
        <p:grpSpPr>
          <a:xfrm>
            <a:off x="8132510" y="3150091"/>
            <a:ext cx="3847997" cy="3106955"/>
            <a:chOff x="7964569" y="3448659"/>
            <a:chExt cx="3555380" cy="3106955"/>
          </a:xfrm>
        </p:grpSpPr>
        <p:sp>
          <p:nvSpPr>
            <p:cNvPr id="289" name="Rectangle 288">
              <a:extLst>
                <a:ext uri="{FF2B5EF4-FFF2-40B4-BE49-F238E27FC236}">
                  <a16:creationId xmlns:a16="http://schemas.microsoft.com/office/drawing/2014/main" id="{1CAFF6C6-4E79-4E87-A6FE-8348FC8E683F}"/>
                </a:ext>
              </a:extLst>
            </p:cNvPr>
            <p:cNvSpPr/>
            <p:nvPr/>
          </p:nvSpPr>
          <p:spPr>
            <a:xfrm>
              <a:off x="7964569" y="3448659"/>
              <a:ext cx="3555380" cy="30765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30" name="TextBox 229">
              <a:extLst>
                <a:ext uri="{FF2B5EF4-FFF2-40B4-BE49-F238E27FC236}">
                  <a16:creationId xmlns:a16="http://schemas.microsoft.com/office/drawing/2014/main" id="{B277C913-D7CB-4738-9FFD-03FAFB56ED57}"/>
                </a:ext>
              </a:extLst>
            </p:cNvPr>
            <p:cNvSpPr txBox="1"/>
            <p:nvPr/>
          </p:nvSpPr>
          <p:spPr>
            <a:xfrm>
              <a:off x="8049871" y="3529144"/>
              <a:ext cx="3470078" cy="3026470"/>
            </a:xfrm>
            <a:prstGeom prst="rect">
              <a:avLst/>
            </a:prstGeom>
            <a:noFill/>
          </p:spPr>
          <p:txBody>
            <a:bodyPr wrap="square" rtlCol="0">
              <a:spAutoFit/>
            </a:bodyPr>
            <a:lstStyle/>
            <a:p>
              <a:pPr>
                <a:spcAft>
                  <a:spcPts val="1200"/>
                </a:spcAft>
              </a:pPr>
              <a:r>
                <a:rPr lang="en-GB" sz="1400" b="1" dirty="0">
                  <a:solidFill>
                    <a:schemeClr val="bg1"/>
                  </a:solidFill>
                  <a:ea typeface="Open Sans" panose="020B0606030504020204" pitchFamily="34" charset="0"/>
                  <a:cs typeface="Open Sans" panose="020B0606030504020204" pitchFamily="34" charset="0"/>
                </a:rPr>
                <a:t>NEXT GENERATION ANALYTICS &amp; DATA MONETIZATION</a:t>
              </a:r>
            </a:p>
            <a:p>
              <a:pPr marL="285750" indent="-285750">
                <a:spcAft>
                  <a:spcPts val="800"/>
                </a:spcAft>
                <a:buSzPct val="125000"/>
                <a:buBlip>
                  <a:blip r:embed="rId3">
                    <a:extLst/>
                  </a:blip>
                </a:buBlip>
              </a:pPr>
              <a:r>
                <a:rPr lang="en-GB" sz="1400" dirty="0" err="1">
                  <a:solidFill>
                    <a:schemeClr val="bg1"/>
                  </a:solidFill>
                  <a:latin typeface="Arial" panose="020B0604020202020204" pitchFamily="34" charset="0"/>
                  <a:cs typeface="Arial" panose="020B0604020202020204" pitchFamily="34" charset="0"/>
                </a:rPr>
                <a:t>Analyze</a:t>
              </a:r>
              <a:r>
                <a:rPr lang="en-GB" sz="1400" dirty="0">
                  <a:solidFill>
                    <a:schemeClr val="bg1"/>
                  </a:solidFill>
                  <a:latin typeface="Arial" panose="020B0604020202020204" pitchFamily="34" charset="0"/>
                  <a:cs typeface="Arial" panose="020B0604020202020204" pitchFamily="34" charset="0"/>
                </a:rPr>
                <a:t> a broader set of data structures along with structured data</a:t>
              </a:r>
            </a:p>
            <a:p>
              <a:pPr marL="285750" indent="-285750">
                <a:spcAft>
                  <a:spcPts val="800"/>
                </a:spcAft>
                <a:buSzPct val="125000"/>
                <a:buBlip>
                  <a:blip r:embed="rId3">
                    <a:extLst/>
                  </a:blip>
                </a:buBlip>
              </a:pPr>
              <a:r>
                <a:rPr lang="en-GB" sz="1400" dirty="0">
                  <a:solidFill>
                    <a:schemeClr val="bg1"/>
                  </a:solidFill>
                  <a:latin typeface="Arial" panose="020B0604020202020204" pitchFamily="34" charset="0"/>
                  <a:cs typeface="Arial" panose="020B0604020202020204" pitchFamily="34" charset="0"/>
                </a:rPr>
                <a:t>Needs organization and intuitive search</a:t>
              </a:r>
            </a:p>
            <a:p>
              <a:pPr marL="285750" indent="-285750">
                <a:spcAft>
                  <a:spcPts val="800"/>
                </a:spcAft>
                <a:buSzPct val="125000"/>
                <a:buBlip>
                  <a:blip r:embed="rId3">
                    <a:extLst/>
                  </a:blip>
                </a:buBlip>
              </a:pPr>
              <a:r>
                <a:rPr lang="en-GB" sz="1400" dirty="0">
                  <a:solidFill>
                    <a:schemeClr val="bg1"/>
                  </a:solidFill>
                  <a:latin typeface="Arial" panose="020B0604020202020204" pitchFamily="34" charset="0"/>
                  <a:cs typeface="Arial" panose="020B0604020202020204" pitchFamily="34" charset="0"/>
                </a:rPr>
                <a:t>Leverage AI/ML, IoT and decision automation for a competitive advantage</a:t>
              </a:r>
            </a:p>
            <a:p>
              <a:pPr marL="285750" indent="-285750">
                <a:spcAft>
                  <a:spcPts val="800"/>
                </a:spcAft>
                <a:buSzPct val="125000"/>
                <a:buBlip>
                  <a:blip r:embed="rId3">
                    <a:extLst/>
                  </a:blip>
                </a:buBlip>
              </a:pPr>
              <a:r>
                <a:rPr lang="en-GB" sz="1400" b="1" dirty="0">
                  <a:solidFill>
                    <a:schemeClr val="bg1"/>
                  </a:solidFill>
                  <a:latin typeface="Arial" panose="020B0604020202020204" pitchFamily="34" charset="0"/>
                  <a:cs typeface="Arial" panose="020B0604020202020204" pitchFamily="34" charset="0"/>
                </a:rPr>
                <a:t>Requires </a:t>
              </a:r>
              <a:r>
                <a:rPr lang="en-GB" sz="1400" b="1" u="sng" dirty="0">
                  <a:solidFill>
                    <a:schemeClr val="bg1"/>
                  </a:solidFill>
                  <a:latin typeface="Arial" panose="020B0604020202020204" pitchFamily="34" charset="0"/>
                  <a:cs typeface="Arial" panose="020B0604020202020204" pitchFamily="34" charset="0"/>
                </a:rPr>
                <a:t>Managed Data Lake Creation </a:t>
              </a:r>
              <a:r>
                <a:rPr lang="en-GB" sz="1400" b="1" dirty="0">
                  <a:solidFill>
                    <a:schemeClr val="bg1"/>
                  </a:solidFill>
                  <a:latin typeface="Arial" panose="020B0604020202020204" pitchFamily="34" charset="0"/>
                  <a:cs typeface="Arial" panose="020B0604020202020204" pitchFamily="34" charset="0"/>
                </a:rPr>
                <a:t>and Big Data processing at scale</a:t>
              </a:r>
            </a:p>
            <a:p>
              <a:pPr marL="285750" indent="-285750">
                <a:spcAft>
                  <a:spcPts val="800"/>
                </a:spcAft>
                <a:buSzPct val="125000"/>
                <a:buBlip>
                  <a:blip r:embed="rId3">
                    <a:extLst/>
                  </a:blip>
                </a:buBlip>
              </a:pPr>
              <a:r>
                <a:rPr lang="en-GB" sz="1400" b="1" dirty="0">
                  <a:solidFill>
                    <a:schemeClr val="bg1"/>
                  </a:solidFill>
                  <a:latin typeface="Arial" panose="020B0604020202020204" pitchFamily="34" charset="0"/>
                  <a:cs typeface="Arial" panose="020B0604020202020204" pitchFamily="34" charset="0"/>
                </a:rPr>
                <a:t>Requires real-time data from on-premise systems and cloud platforms</a:t>
              </a:r>
            </a:p>
          </p:txBody>
        </p:sp>
      </p:grpSp>
      <p:grpSp>
        <p:nvGrpSpPr>
          <p:cNvPr id="8" name="Group 7">
            <a:extLst>
              <a:ext uri="{FF2B5EF4-FFF2-40B4-BE49-F238E27FC236}">
                <a16:creationId xmlns:a16="http://schemas.microsoft.com/office/drawing/2014/main" id="{83D1B7EE-8F78-461F-9989-2C626E7FA988}"/>
              </a:ext>
            </a:extLst>
          </p:cNvPr>
          <p:cNvGrpSpPr/>
          <p:nvPr/>
        </p:nvGrpSpPr>
        <p:grpSpPr>
          <a:xfrm>
            <a:off x="4142773" y="3146517"/>
            <a:ext cx="3852778" cy="3076539"/>
            <a:chOff x="4335602" y="3445085"/>
            <a:chExt cx="3559797" cy="2933296"/>
          </a:xfrm>
        </p:grpSpPr>
        <p:sp>
          <p:nvSpPr>
            <p:cNvPr id="288" name="Rectangle 287">
              <a:extLst>
                <a:ext uri="{FF2B5EF4-FFF2-40B4-BE49-F238E27FC236}">
                  <a16:creationId xmlns:a16="http://schemas.microsoft.com/office/drawing/2014/main" id="{4E56E7AD-E33A-461C-A46E-41F5DEA87995}"/>
                </a:ext>
              </a:extLst>
            </p:cNvPr>
            <p:cNvSpPr/>
            <p:nvPr/>
          </p:nvSpPr>
          <p:spPr>
            <a:xfrm>
              <a:off x="4335602" y="3445085"/>
              <a:ext cx="3559797" cy="29332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29" name="TextBox 228">
              <a:extLst>
                <a:ext uri="{FF2B5EF4-FFF2-40B4-BE49-F238E27FC236}">
                  <a16:creationId xmlns:a16="http://schemas.microsoft.com/office/drawing/2014/main" id="{373B1386-D37C-4275-8608-39DC66764D74}"/>
                </a:ext>
              </a:extLst>
            </p:cNvPr>
            <p:cNvSpPr txBox="1"/>
            <p:nvPr/>
          </p:nvSpPr>
          <p:spPr>
            <a:xfrm>
              <a:off x="4420478" y="3573940"/>
              <a:ext cx="3474920" cy="2680145"/>
            </a:xfrm>
            <a:prstGeom prst="rect">
              <a:avLst/>
            </a:prstGeom>
            <a:noFill/>
          </p:spPr>
          <p:txBody>
            <a:bodyPr wrap="square" rtlCol="0">
              <a:spAutoFit/>
            </a:bodyPr>
            <a:lstStyle/>
            <a:p>
              <a:pPr>
                <a:spcAft>
                  <a:spcPts val="1200"/>
                </a:spcAft>
              </a:pPr>
              <a:r>
                <a:rPr lang="en-GB" sz="1400" b="1" dirty="0">
                  <a:solidFill>
                    <a:schemeClr val="bg1"/>
                  </a:solidFill>
                  <a:ea typeface="Open Sans" panose="020B0606030504020204" pitchFamily="34" charset="0"/>
                  <a:cs typeface="Open Sans" panose="020B0606030504020204" pitchFamily="34" charset="0"/>
                </a:rPr>
                <a:t>DATA WAREHOUSE MODERNIZATION</a:t>
              </a:r>
            </a:p>
            <a:p>
              <a:pPr marL="285750" indent="-285750">
                <a:spcAft>
                  <a:spcPts val="800"/>
                </a:spcAft>
                <a:buClr>
                  <a:schemeClr val="bg1"/>
                </a:buClr>
                <a:buSzPct val="125000"/>
                <a:buBlip>
                  <a:blip r:embed="rId3"/>
                </a:buBlip>
              </a:pPr>
              <a:r>
                <a:rPr lang="en-GB" sz="1400" dirty="0">
                  <a:solidFill>
                    <a:schemeClr val="bg1"/>
                  </a:solidFill>
                  <a:latin typeface="Arial" panose="020B0604020202020204" pitchFamily="34" charset="0"/>
                  <a:cs typeface="Arial" panose="020B0604020202020204" pitchFamily="34" charset="0"/>
                </a:rPr>
                <a:t>Reduce the costs associated with </a:t>
              </a:r>
              <a:br>
                <a:rPr lang="en-GB" sz="1400" dirty="0">
                  <a:solidFill>
                    <a:schemeClr val="bg1"/>
                  </a:solidFill>
                  <a:latin typeface="Arial" panose="020B0604020202020204" pitchFamily="34" charset="0"/>
                  <a:cs typeface="Arial" panose="020B0604020202020204" pitchFamily="34" charset="0"/>
                </a:rPr>
              </a:br>
              <a:r>
                <a:rPr lang="en-GB" sz="1400" dirty="0">
                  <a:solidFill>
                    <a:schemeClr val="bg1"/>
                  </a:solidFill>
                  <a:latin typeface="Arial" panose="020B0604020202020204" pitchFamily="34" charset="0"/>
                  <a:cs typeface="Arial" panose="020B0604020202020204" pitchFamily="34" charset="0"/>
                </a:rPr>
                <a:t>legacy EDW’s and provide elasticity</a:t>
              </a:r>
            </a:p>
            <a:p>
              <a:pPr marL="285750" indent="-285750">
                <a:spcAft>
                  <a:spcPts val="800"/>
                </a:spcAft>
                <a:buSzPct val="125000"/>
                <a:buBlip>
                  <a:blip r:embed="rId3"/>
                </a:buBlip>
              </a:pPr>
              <a:r>
                <a:rPr lang="en-GB" sz="1400" dirty="0">
                  <a:solidFill>
                    <a:schemeClr val="bg1"/>
                  </a:solidFill>
                  <a:latin typeface="Arial" panose="020B0604020202020204" pitchFamily="34" charset="0"/>
                  <a:cs typeface="Arial" panose="020B0604020202020204" pitchFamily="34" charset="0"/>
                </a:rPr>
                <a:t>Meet new business requirements</a:t>
              </a:r>
            </a:p>
            <a:p>
              <a:pPr marL="285750" indent="-285750">
                <a:spcAft>
                  <a:spcPts val="800"/>
                </a:spcAft>
                <a:buSzPct val="125000"/>
                <a:buBlip>
                  <a:blip r:embed="rId3"/>
                </a:buBlip>
              </a:pPr>
              <a:r>
                <a:rPr lang="en-GB" sz="1400" dirty="0">
                  <a:solidFill>
                    <a:schemeClr val="bg1"/>
                  </a:solidFill>
                  <a:latin typeface="Arial" panose="020B0604020202020204" pitchFamily="34" charset="0"/>
                  <a:cs typeface="Arial" panose="020B0604020202020204" pitchFamily="34" charset="0"/>
                </a:rPr>
                <a:t>Support more advanced analytics</a:t>
              </a:r>
            </a:p>
            <a:p>
              <a:pPr marL="285750" indent="-285750">
                <a:spcAft>
                  <a:spcPts val="800"/>
                </a:spcAft>
                <a:buSzPct val="125000"/>
                <a:buBlip>
                  <a:blip r:embed="rId3"/>
                </a:buBlip>
              </a:pPr>
              <a:r>
                <a:rPr lang="en-GB" sz="1400" b="1" u="sng" dirty="0">
                  <a:solidFill>
                    <a:schemeClr val="bg1"/>
                  </a:solidFill>
                  <a:latin typeface="Arial" panose="020B0604020202020204" pitchFamily="34" charset="0"/>
                  <a:cs typeface="Arial" panose="020B0604020202020204" pitchFamily="34" charset="0"/>
                </a:rPr>
                <a:t>Data Warehouse  Automation </a:t>
              </a:r>
              <a:r>
                <a:rPr lang="en-GB" sz="1400" b="1" dirty="0">
                  <a:solidFill>
                    <a:schemeClr val="bg1"/>
                  </a:solidFill>
                  <a:latin typeface="Arial" panose="020B0604020202020204" pitchFamily="34" charset="0"/>
                  <a:cs typeface="Arial" panose="020B0604020202020204" pitchFamily="34" charset="0"/>
                </a:rPr>
                <a:t>replaces traditional ETL with modern self-service capabilities</a:t>
              </a:r>
            </a:p>
            <a:p>
              <a:pPr marL="285750" indent="-285750">
                <a:spcAft>
                  <a:spcPts val="800"/>
                </a:spcAft>
                <a:buSzPct val="125000"/>
                <a:buBlip>
                  <a:blip r:embed="rId3"/>
                </a:buBlip>
              </a:pPr>
              <a:r>
                <a:rPr lang="en-GB" sz="1400" b="1" dirty="0">
                  <a:solidFill>
                    <a:schemeClr val="bg1"/>
                  </a:solidFill>
                  <a:latin typeface="Arial" panose="020B0604020202020204" pitchFamily="34" charset="0"/>
                  <a:cs typeface="Arial" panose="020B0604020202020204" pitchFamily="34" charset="0"/>
                </a:rPr>
                <a:t>Requires real-time data from on-premise systems and cloud platforms</a:t>
              </a:r>
            </a:p>
          </p:txBody>
        </p:sp>
      </p:grpSp>
      <p:grpSp>
        <p:nvGrpSpPr>
          <p:cNvPr id="7" name="Group 6">
            <a:extLst>
              <a:ext uri="{FF2B5EF4-FFF2-40B4-BE49-F238E27FC236}">
                <a16:creationId xmlns:a16="http://schemas.microsoft.com/office/drawing/2014/main" id="{3C22D927-8AAE-4598-B21A-C51CBB9F20CE}"/>
              </a:ext>
            </a:extLst>
          </p:cNvPr>
          <p:cNvGrpSpPr/>
          <p:nvPr/>
        </p:nvGrpSpPr>
        <p:grpSpPr>
          <a:xfrm>
            <a:off x="162341" y="3146518"/>
            <a:ext cx="3860946" cy="3076538"/>
            <a:chOff x="703506" y="3440289"/>
            <a:chExt cx="3567344" cy="3081804"/>
          </a:xfrm>
          <a:solidFill>
            <a:srgbClr val="009845"/>
          </a:solidFill>
        </p:grpSpPr>
        <p:sp>
          <p:nvSpPr>
            <p:cNvPr id="287" name="Rectangle 286">
              <a:extLst>
                <a:ext uri="{FF2B5EF4-FFF2-40B4-BE49-F238E27FC236}">
                  <a16:creationId xmlns:a16="http://schemas.microsoft.com/office/drawing/2014/main" id="{01C595EE-5E0B-4806-9BDC-C2609C37F91F}"/>
                </a:ext>
              </a:extLst>
            </p:cNvPr>
            <p:cNvSpPr/>
            <p:nvPr/>
          </p:nvSpPr>
          <p:spPr>
            <a:xfrm>
              <a:off x="703506" y="3440289"/>
              <a:ext cx="3567344" cy="30818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rgbClr val="009845"/>
                </a:solidFill>
              </a:endParaRPr>
            </a:p>
          </p:txBody>
        </p:sp>
        <p:sp>
          <p:nvSpPr>
            <p:cNvPr id="228" name="TextBox 227">
              <a:extLst>
                <a:ext uri="{FF2B5EF4-FFF2-40B4-BE49-F238E27FC236}">
                  <a16:creationId xmlns:a16="http://schemas.microsoft.com/office/drawing/2014/main" id="{251FC255-E42C-4602-A33B-3F2F65F6E57A}"/>
                </a:ext>
              </a:extLst>
            </p:cNvPr>
            <p:cNvSpPr txBox="1"/>
            <p:nvPr/>
          </p:nvSpPr>
          <p:spPr>
            <a:xfrm>
              <a:off x="796955" y="3577130"/>
              <a:ext cx="3467485" cy="2600025"/>
            </a:xfrm>
            <a:prstGeom prst="rect">
              <a:avLst/>
            </a:prstGeom>
            <a:grpFill/>
          </p:spPr>
          <p:txBody>
            <a:bodyPr wrap="square" rtlCol="0">
              <a:spAutoFit/>
            </a:bodyPr>
            <a:lstStyle/>
            <a:p>
              <a:pPr>
                <a:spcAft>
                  <a:spcPts val="1200"/>
                </a:spcAft>
              </a:pPr>
              <a:r>
                <a:rPr lang="en-GB" sz="1400" b="1" dirty="0">
                  <a:solidFill>
                    <a:schemeClr val="bg1"/>
                  </a:solidFill>
                  <a:ea typeface="Open Sans" panose="020B0606030504020204" pitchFamily="34" charset="0"/>
                  <a:cs typeface="Open Sans" panose="020B0606030504020204" pitchFamily="34" charset="0"/>
                </a:rPr>
                <a:t>CLOUD APPLICATION DEVELOPMENT</a:t>
              </a:r>
            </a:p>
            <a:p>
              <a:pPr marL="285750" indent="-285750">
                <a:spcAft>
                  <a:spcPts val="800"/>
                </a:spcAft>
                <a:buClr>
                  <a:schemeClr val="bg1"/>
                </a:buClr>
                <a:buSzPct val="125000"/>
                <a:buBlip>
                  <a:blip r:embed="rId3"/>
                </a:buBlip>
              </a:pPr>
              <a:r>
                <a:rPr lang="en-GB" sz="1400" dirty="0">
                  <a:solidFill>
                    <a:schemeClr val="bg1"/>
                  </a:solidFill>
                  <a:latin typeface="Arial" panose="020B0604020202020204" pitchFamily="34" charset="0"/>
                  <a:cs typeface="Arial" panose="020B0604020202020204" pitchFamily="34" charset="0"/>
                </a:rPr>
                <a:t>Legacy application modernization</a:t>
              </a:r>
            </a:p>
            <a:p>
              <a:pPr marL="285750" indent="-285750">
                <a:spcAft>
                  <a:spcPts val="800"/>
                </a:spcAft>
                <a:buClr>
                  <a:schemeClr val="bg1"/>
                </a:buClr>
                <a:buSzPct val="125000"/>
                <a:buBlip>
                  <a:blip r:embed="rId3"/>
                </a:buBlip>
              </a:pPr>
              <a:r>
                <a:rPr lang="en-GB" sz="1400" dirty="0">
                  <a:solidFill>
                    <a:schemeClr val="bg1"/>
                  </a:solidFill>
                  <a:latin typeface="Arial" panose="020B0604020202020204" pitchFamily="34" charset="0"/>
                  <a:cs typeface="Arial" panose="020B0604020202020204" pitchFamily="34" charset="0"/>
                </a:rPr>
                <a:t>Faster, easier new application development</a:t>
              </a:r>
            </a:p>
            <a:p>
              <a:pPr marL="285750" indent="-285750">
                <a:spcAft>
                  <a:spcPts val="800"/>
                </a:spcAft>
                <a:buClr>
                  <a:schemeClr val="bg1"/>
                </a:buClr>
                <a:buSzPct val="125000"/>
                <a:buBlip>
                  <a:blip r:embed="rId3"/>
                </a:buBlip>
              </a:pPr>
              <a:r>
                <a:rPr lang="en-GB" sz="1400" dirty="0">
                  <a:solidFill>
                    <a:schemeClr val="bg1"/>
                  </a:solidFill>
                  <a:latin typeface="Arial" panose="020B0604020202020204" pitchFamily="34" charset="0"/>
                  <a:cs typeface="Arial" panose="020B0604020202020204" pitchFamily="34" charset="0"/>
                </a:rPr>
                <a:t>Higher scalability/elasticity</a:t>
              </a:r>
            </a:p>
            <a:p>
              <a:pPr marL="285750" indent="-285750">
                <a:spcAft>
                  <a:spcPts val="800"/>
                </a:spcAft>
                <a:buClr>
                  <a:schemeClr val="bg1"/>
                </a:buClr>
                <a:buSzPct val="125000"/>
                <a:buBlip>
                  <a:blip r:embed="rId3"/>
                </a:buBlip>
              </a:pPr>
              <a:r>
                <a:rPr lang="en-GB" sz="1400" dirty="0">
                  <a:solidFill>
                    <a:schemeClr val="bg1"/>
                  </a:solidFill>
                  <a:latin typeface="Arial" panose="020B0604020202020204" pitchFamily="34" charset="0"/>
                  <a:cs typeface="Arial" panose="020B0604020202020204" pitchFamily="34" charset="0"/>
                </a:rPr>
                <a:t>Infrastructure and maintenance cost savings</a:t>
              </a:r>
            </a:p>
            <a:p>
              <a:pPr marL="285750" indent="-285750">
                <a:spcAft>
                  <a:spcPts val="800"/>
                </a:spcAft>
                <a:buClr>
                  <a:schemeClr val="bg1"/>
                </a:buClr>
                <a:buSzPct val="125000"/>
                <a:buBlip>
                  <a:blip r:embed="rId3"/>
                </a:buBlip>
              </a:pPr>
              <a:r>
                <a:rPr lang="en-GB" sz="1400" b="1" dirty="0">
                  <a:solidFill>
                    <a:schemeClr val="bg1"/>
                  </a:solidFill>
                  <a:latin typeface="Arial" panose="020B0604020202020204" pitchFamily="34" charset="0"/>
                  <a:cs typeface="Arial" panose="020B0604020202020204" pitchFamily="34" charset="0"/>
                </a:rPr>
                <a:t>Requires real-time data from </a:t>
              </a:r>
              <a:br>
                <a:rPr lang="en-GB" sz="1400" b="1" dirty="0">
                  <a:solidFill>
                    <a:schemeClr val="bg1"/>
                  </a:solidFill>
                  <a:latin typeface="Arial" panose="020B0604020202020204" pitchFamily="34" charset="0"/>
                  <a:cs typeface="Arial" panose="020B0604020202020204" pitchFamily="34" charset="0"/>
                </a:rPr>
              </a:br>
              <a:r>
                <a:rPr lang="en-GB" sz="1400" b="1" dirty="0">
                  <a:solidFill>
                    <a:schemeClr val="bg1"/>
                  </a:solidFill>
                  <a:latin typeface="Arial" panose="020B0604020202020204" pitchFamily="34" charset="0"/>
                  <a:cs typeface="Arial" panose="020B0604020202020204" pitchFamily="34" charset="0"/>
                </a:rPr>
                <a:t>on-premise systems</a:t>
              </a:r>
            </a:p>
          </p:txBody>
        </p:sp>
      </p:grpSp>
      <p:grpSp>
        <p:nvGrpSpPr>
          <p:cNvPr id="2" name="Group 1">
            <a:extLst>
              <a:ext uri="{FF2B5EF4-FFF2-40B4-BE49-F238E27FC236}">
                <a16:creationId xmlns:a16="http://schemas.microsoft.com/office/drawing/2014/main" id="{0832FB06-3747-4237-90EB-278ADC8F4A1B}"/>
              </a:ext>
            </a:extLst>
          </p:cNvPr>
          <p:cNvGrpSpPr/>
          <p:nvPr/>
        </p:nvGrpSpPr>
        <p:grpSpPr>
          <a:xfrm>
            <a:off x="131430" y="1026376"/>
            <a:ext cx="3884919" cy="2113456"/>
            <a:chOff x="657728" y="1211614"/>
            <a:chExt cx="3589493" cy="2113456"/>
          </a:xfrm>
        </p:grpSpPr>
        <p:sp>
          <p:nvSpPr>
            <p:cNvPr id="9" name="Rectangle 8">
              <a:extLst>
                <a:ext uri="{FF2B5EF4-FFF2-40B4-BE49-F238E27FC236}">
                  <a16:creationId xmlns:a16="http://schemas.microsoft.com/office/drawing/2014/main" id="{44348323-2C0F-47C9-ADEC-A283F68CD3AE}"/>
                </a:ext>
              </a:extLst>
            </p:cNvPr>
            <p:cNvSpPr/>
            <p:nvPr/>
          </p:nvSpPr>
          <p:spPr>
            <a:xfrm>
              <a:off x="690441" y="1211614"/>
              <a:ext cx="3556780" cy="2113456"/>
            </a:xfrm>
            <a:prstGeom prst="rect">
              <a:avLst/>
            </a:prstGeom>
            <a:solidFill>
              <a:schemeClr val="bg1"/>
            </a:solidFill>
            <a:ln>
              <a:noFill/>
            </a:ln>
            <a:effectLst>
              <a:outerShdw blurRad="127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pic>
          <p:nvPicPr>
            <p:cNvPr id="12" name="Graphic 11">
              <a:extLst>
                <a:ext uri="{FF2B5EF4-FFF2-40B4-BE49-F238E27FC236}">
                  <a16:creationId xmlns:a16="http://schemas.microsoft.com/office/drawing/2014/main" id="{7BEAF4AD-8724-4325-9A0E-33A7B03ACD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97652" y="1945132"/>
              <a:ext cx="925632" cy="672495"/>
            </a:xfrm>
            <a:prstGeom prst="rect">
              <a:avLst/>
            </a:prstGeom>
          </p:spPr>
        </p:pic>
        <p:sp>
          <p:nvSpPr>
            <p:cNvPr id="18" name="TextBox 17">
              <a:extLst>
                <a:ext uri="{FF2B5EF4-FFF2-40B4-BE49-F238E27FC236}">
                  <a16:creationId xmlns:a16="http://schemas.microsoft.com/office/drawing/2014/main" id="{FC5E1809-46FF-4E45-A6F4-4EF3E85939E3}"/>
                </a:ext>
              </a:extLst>
            </p:cNvPr>
            <p:cNvSpPr txBox="1"/>
            <p:nvPr/>
          </p:nvSpPr>
          <p:spPr>
            <a:xfrm>
              <a:off x="2338913" y="2162730"/>
              <a:ext cx="431297" cy="369332"/>
            </a:xfrm>
            <a:prstGeom prst="rect">
              <a:avLst/>
            </a:prstGeom>
            <a:noFill/>
          </p:spPr>
          <p:txBody>
            <a:bodyPr wrap="none" rtlCol="0">
              <a:spAutoFit/>
            </a:bodyPr>
            <a:lstStyle/>
            <a:p>
              <a:pPr algn="ctr"/>
              <a:r>
                <a:rPr lang="en-GB" sz="900" b="1" dirty="0">
                  <a:solidFill>
                    <a:schemeClr val="accent4"/>
                  </a:solidFill>
                  <a:latin typeface="Arial" panose="020B0604020202020204" pitchFamily="34" charset="0"/>
                  <a:cs typeface="Arial" panose="020B0604020202020204" pitchFamily="34" charset="0"/>
                </a:rPr>
                <a:t>IaaS</a:t>
              </a:r>
              <a:br>
                <a:rPr lang="en-GB" sz="900" b="1" dirty="0">
                  <a:solidFill>
                    <a:schemeClr val="accent4"/>
                  </a:solidFill>
                  <a:latin typeface="Arial" panose="020B0604020202020204" pitchFamily="34" charset="0"/>
                  <a:cs typeface="Arial" panose="020B0604020202020204" pitchFamily="34" charset="0"/>
                </a:rPr>
              </a:br>
              <a:r>
                <a:rPr lang="en-GB" sz="900" b="1" dirty="0">
                  <a:solidFill>
                    <a:schemeClr val="accent4"/>
                  </a:solidFill>
                  <a:latin typeface="Arial" panose="020B0604020202020204" pitchFamily="34" charset="0"/>
                  <a:cs typeface="Arial" panose="020B0604020202020204" pitchFamily="34" charset="0"/>
                </a:rPr>
                <a:t>PaaS</a:t>
              </a:r>
            </a:p>
          </p:txBody>
        </p:sp>
        <p:pic>
          <p:nvPicPr>
            <p:cNvPr id="19" name="Graphic 18">
              <a:extLst>
                <a:ext uri="{FF2B5EF4-FFF2-40B4-BE49-F238E27FC236}">
                  <a16:creationId xmlns:a16="http://schemas.microsoft.com/office/drawing/2014/main" id="{B87EBD43-8109-400B-8F48-032EBAD24C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58020" y="1400116"/>
              <a:ext cx="246847" cy="316137"/>
            </a:xfrm>
            <a:prstGeom prst="rect">
              <a:avLst/>
            </a:prstGeom>
          </p:spPr>
        </p:pic>
        <p:pic>
          <p:nvPicPr>
            <p:cNvPr id="234" name="Graphic 233">
              <a:extLst>
                <a:ext uri="{FF2B5EF4-FFF2-40B4-BE49-F238E27FC236}">
                  <a16:creationId xmlns:a16="http://schemas.microsoft.com/office/drawing/2014/main" id="{A476F655-E31D-409F-9921-E7CAD0DBAD4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57417" y="1875528"/>
              <a:ext cx="246847" cy="316137"/>
            </a:xfrm>
            <a:prstGeom prst="rect">
              <a:avLst/>
            </a:prstGeom>
          </p:spPr>
        </p:pic>
        <p:pic>
          <p:nvPicPr>
            <p:cNvPr id="235" name="Graphic 234">
              <a:extLst>
                <a:ext uri="{FF2B5EF4-FFF2-40B4-BE49-F238E27FC236}">
                  <a16:creationId xmlns:a16="http://schemas.microsoft.com/office/drawing/2014/main" id="{7A7C172E-C4B9-4626-B40D-8182761C23B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57416" y="2350536"/>
              <a:ext cx="246847" cy="316137"/>
            </a:xfrm>
            <a:prstGeom prst="rect">
              <a:avLst/>
            </a:prstGeom>
          </p:spPr>
        </p:pic>
        <p:sp>
          <p:nvSpPr>
            <p:cNvPr id="20" name="Oval 19">
              <a:extLst>
                <a:ext uri="{FF2B5EF4-FFF2-40B4-BE49-F238E27FC236}">
                  <a16:creationId xmlns:a16="http://schemas.microsoft.com/office/drawing/2014/main" id="{71FE24E7-E223-4798-9D77-F97C75FD7319}"/>
                </a:ext>
              </a:extLst>
            </p:cNvPr>
            <p:cNvSpPr/>
            <p:nvPr/>
          </p:nvSpPr>
          <p:spPr>
            <a:xfrm>
              <a:off x="3177792" y="2640145"/>
              <a:ext cx="259687" cy="272929"/>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38" name="Oval 237">
              <a:extLst>
                <a:ext uri="{FF2B5EF4-FFF2-40B4-BE49-F238E27FC236}">
                  <a16:creationId xmlns:a16="http://schemas.microsoft.com/office/drawing/2014/main" id="{0867F452-C1FB-4E20-9388-AD8A77E2BAB8}"/>
                </a:ext>
              </a:extLst>
            </p:cNvPr>
            <p:cNvSpPr/>
            <p:nvPr/>
          </p:nvSpPr>
          <p:spPr>
            <a:xfrm>
              <a:off x="3177720" y="2272899"/>
              <a:ext cx="259687" cy="272929"/>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39" name="Oval 238">
              <a:extLst>
                <a:ext uri="{FF2B5EF4-FFF2-40B4-BE49-F238E27FC236}">
                  <a16:creationId xmlns:a16="http://schemas.microsoft.com/office/drawing/2014/main" id="{E0CCDF46-9D08-4FC3-A0CF-F56562B7394C}"/>
                </a:ext>
              </a:extLst>
            </p:cNvPr>
            <p:cNvSpPr/>
            <p:nvPr/>
          </p:nvSpPr>
          <p:spPr>
            <a:xfrm>
              <a:off x="3177720" y="1904602"/>
              <a:ext cx="259687" cy="272929"/>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40" name="TextBox 239">
              <a:extLst>
                <a:ext uri="{FF2B5EF4-FFF2-40B4-BE49-F238E27FC236}">
                  <a16:creationId xmlns:a16="http://schemas.microsoft.com/office/drawing/2014/main" id="{A7B4A03B-4C46-4312-BE50-C550DC8D7DE3}"/>
                </a:ext>
              </a:extLst>
            </p:cNvPr>
            <p:cNvSpPr txBox="1"/>
            <p:nvPr/>
          </p:nvSpPr>
          <p:spPr>
            <a:xfrm>
              <a:off x="3479142" y="2218114"/>
              <a:ext cx="579408" cy="369332"/>
            </a:xfrm>
            <a:prstGeom prst="rect">
              <a:avLst/>
            </a:prstGeom>
            <a:noFill/>
          </p:spPr>
          <p:txBody>
            <a:bodyPr wrap="none" rtlCol="0">
              <a:spAutoFit/>
            </a:bodyPr>
            <a:lstStyle/>
            <a:p>
              <a:r>
                <a:rPr lang="en-GB" sz="900" dirty="0">
                  <a:solidFill>
                    <a:schemeClr val="accent4"/>
                  </a:solidFill>
                  <a:latin typeface="Arial" panose="020B0604020202020204" pitchFamily="34" charset="0"/>
                  <a:cs typeface="Arial" panose="020B0604020202020204" pitchFamily="34" charset="0"/>
                </a:rPr>
                <a:t>Micro</a:t>
              </a:r>
            </a:p>
            <a:p>
              <a:r>
                <a:rPr lang="en-GB" sz="900" dirty="0">
                  <a:solidFill>
                    <a:schemeClr val="accent4"/>
                  </a:solidFill>
                  <a:latin typeface="Arial" panose="020B0604020202020204" pitchFamily="34" charset="0"/>
                  <a:cs typeface="Arial" panose="020B0604020202020204" pitchFamily="34" charset="0"/>
                </a:rPr>
                <a:t>Services</a:t>
              </a:r>
            </a:p>
          </p:txBody>
        </p:sp>
        <p:pic>
          <p:nvPicPr>
            <p:cNvPr id="241" name="Graphic 240">
              <a:extLst>
                <a:ext uri="{FF2B5EF4-FFF2-40B4-BE49-F238E27FC236}">
                  <a16:creationId xmlns:a16="http://schemas.microsoft.com/office/drawing/2014/main" id="{006D0865-F9A6-4E97-BD9F-35F7D3604A0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33860" y="2415531"/>
              <a:ext cx="139999" cy="152352"/>
            </a:xfrm>
            <a:prstGeom prst="rect">
              <a:avLst/>
            </a:prstGeom>
          </p:spPr>
        </p:pic>
        <p:pic>
          <p:nvPicPr>
            <p:cNvPr id="242" name="Graphic 241">
              <a:extLst>
                <a:ext uri="{FF2B5EF4-FFF2-40B4-BE49-F238E27FC236}">
                  <a16:creationId xmlns:a16="http://schemas.microsoft.com/office/drawing/2014/main" id="{95B61C3C-F65F-455A-82CE-941140E9456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33859" y="2882548"/>
              <a:ext cx="139999" cy="152352"/>
            </a:xfrm>
            <a:prstGeom prst="rect">
              <a:avLst/>
            </a:prstGeom>
          </p:spPr>
        </p:pic>
        <p:pic>
          <p:nvPicPr>
            <p:cNvPr id="243" name="Graphic 242">
              <a:extLst>
                <a:ext uri="{FF2B5EF4-FFF2-40B4-BE49-F238E27FC236}">
                  <a16:creationId xmlns:a16="http://schemas.microsoft.com/office/drawing/2014/main" id="{3DFD3171-5944-4949-BEDA-E2624DE90FA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37380" y="1940221"/>
              <a:ext cx="139999" cy="152352"/>
            </a:xfrm>
            <a:prstGeom prst="rect">
              <a:avLst/>
            </a:prstGeom>
          </p:spPr>
        </p:pic>
        <p:pic>
          <p:nvPicPr>
            <p:cNvPr id="244" name="Graphic 243">
              <a:extLst>
                <a:ext uri="{FF2B5EF4-FFF2-40B4-BE49-F238E27FC236}">
                  <a16:creationId xmlns:a16="http://schemas.microsoft.com/office/drawing/2014/main" id="{D3C8D2ED-1482-46A8-AEFD-36F35D22222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33859" y="1482538"/>
              <a:ext cx="139999" cy="152352"/>
            </a:xfrm>
            <a:prstGeom prst="rect">
              <a:avLst/>
            </a:prstGeom>
          </p:spPr>
        </p:pic>
        <p:sp>
          <p:nvSpPr>
            <p:cNvPr id="245" name="TextBox 244">
              <a:extLst>
                <a:ext uri="{FF2B5EF4-FFF2-40B4-BE49-F238E27FC236}">
                  <a16:creationId xmlns:a16="http://schemas.microsoft.com/office/drawing/2014/main" id="{DE3D0817-31C3-4DDA-859A-06F33193CCE2}"/>
                </a:ext>
              </a:extLst>
            </p:cNvPr>
            <p:cNvSpPr txBox="1"/>
            <p:nvPr/>
          </p:nvSpPr>
          <p:spPr>
            <a:xfrm>
              <a:off x="657728" y="1432027"/>
              <a:ext cx="670720" cy="230832"/>
            </a:xfrm>
            <a:prstGeom prst="rect">
              <a:avLst/>
            </a:prstGeom>
            <a:noFill/>
          </p:spPr>
          <p:txBody>
            <a:bodyPr wrap="square" rtlCol="0">
              <a:spAutoFit/>
            </a:bodyPr>
            <a:lstStyle/>
            <a:p>
              <a:pPr algn="r"/>
              <a:r>
                <a:rPr lang="en-GB" sz="900" dirty="0">
                  <a:solidFill>
                    <a:schemeClr val="accent4"/>
                  </a:solidFill>
                  <a:latin typeface="Arial" panose="020B0604020202020204" pitchFamily="34" charset="0"/>
                  <a:cs typeface="Arial" panose="020B0604020202020204" pitchFamily="34" charset="0"/>
                </a:rPr>
                <a:t>DB</a:t>
              </a:r>
            </a:p>
          </p:txBody>
        </p:sp>
        <p:sp>
          <p:nvSpPr>
            <p:cNvPr id="246" name="TextBox 245">
              <a:extLst>
                <a:ext uri="{FF2B5EF4-FFF2-40B4-BE49-F238E27FC236}">
                  <a16:creationId xmlns:a16="http://schemas.microsoft.com/office/drawing/2014/main" id="{BCE3477E-6726-406C-8EA0-7C94598CA8BB}"/>
                </a:ext>
              </a:extLst>
            </p:cNvPr>
            <p:cNvSpPr txBox="1"/>
            <p:nvPr/>
          </p:nvSpPr>
          <p:spPr>
            <a:xfrm>
              <a:off x="665753" y="1902774"/>
              <a:ext cx="662694" cy="230832"/>
            </a:xfrm>
            <a:prstGeom prst="rect">
              <a:avLst/>
            </a:prstGeom>
            <a:noFill/>
          </p:spPr>
          <p:txBody>
            <a:bodyPr wrap="square" rtlCol="0">
              <a:spAutoFit/>
            </a:bodyPr>
            <a:lstStyle/>
            <a:p>
              <a:pPr algn="r"/>
              <a:r>
                <a:rPr lang="en-GB" sz="900" dirty="0">
                  <a:solidFill>
                    <a:schemeClr val="accent4"/>
                  </a:solidFill>
                  <a:latin typeface="Arial" panose="020B0604020202020204" pitchFamily="34" charset="0"/>
                  <a:cs typeface="Arial" panose="020B0604020202020204" pitchFamily="34" charset="0"/>
                </a:rPr>
                <a:t>MF</a:t>
              </a:r>
            </a:p>
          </p:txBody>
        </p:sp>
        <p:sp>
          <p:nvSpPr>
            <p:cNvPr id="247" name="TextBox 246">
              <a:extLst>
                <a:ext uri="{FF2B5EF4-FFF2-40B4-BE49-F238E27FC236}">
                  <a16:creationId xmlns:a16="http://schemas.microsoft.com/office/drawing/2014/main" id="{F42289A6-4DDB-45D2-9DB7-8AA5D4BA8693}"/>
                </a:ext>
              </a:extLst>
            </p:cNvPr>
            <p:cNvSpPr txBox="1"/>
            <p:nvPr/>
          </p:nvSpPr>
          <p:spPr>
            <a:xfrm>
              <a:off x="659342" y="2384919"/>
              <a:ext cx="662694" cy="230832"/>
            </a:xfrm>
            <a:prstGeom prst="rect">
              <a:avLst/>
            </a:prstGeom>
            <a:noFill/>
          </p:spPr>
          <p:txBody>
            <a:bodyPr wrap="square" rtlCol="0">
              <a:spAutoFit/>
            </a:bodyPr>
            <a:lstStyle/>
            <a:p>
              <a:pPr algn="r"/>
              <a:r>
                <a:rPr lang="en-GB" sz="900" dirty="0">
                  <a:solidFill>
                    <a:schemeClr val="accent4"/>
                  </a:solidFill>
                  <a:latin typeface="Arial" panose="020B0604020202020204" pitchFamily="34" charset="0"/>
                  <a:cs typeface="Arial" panose="020B0604020202020204" pitchFamily="34" charset="0"/>
                </a:rPr>
                <a:t>EDW</a:t>
              </a:r>
            </a:p>
          </p:txBody>
        </p:sp>
        <p:sp>
          <p:nvSpPr>
            <p:cNvPr id="248" name="TextBox 247">
              <a:extLst>
                <a:ext uri="{FF2B5EF4-FFF2-40B4-BE49-F238E27FC236}">
                  <a16:creationId xmlns:a16="http://schemas.microsoft.com/office/drawing/2014/main" id="{9E9CD21B-4D51-4AD2-8C53-199E56724C2F}"/>
                </a:ext>
              </a:extLst>
            </p:cNvPr>
            <p:cNvSpPr txBox="1"/>
            <p:nvPr/>
          </p:nvSpPr>
          <p:spPr>
            <a:xfrm>
              <a:off x="659341" y="2849446"/>
              <a:ext cx="662694" cy="230832"/>
            </a:xfrm>
            <a:prstGeom prst="rect">
              <a:avLst/>
            </a:prstGeom>
            <a:noFill/>
          </p:spPr>
          <p:txBody>
            <a:bodyPr wrap="square" rtlCol="0">
              <a:spAutoFit/>
            </a:bodyPr>
            <a:lstStyle/>
            <a:p>
              <a:pPr algn="r"/>
              <a:r>
                <a:rPr lang="en-GB" sz="900" dirty="0">
                  <a:solidFill>
                    <a:schemeClr val="accent4"/>
                  </a:solidFill>
                  <a:latin typeface="Arial" panose="020B0604020202020204" pitchFamily="34" charset="0"/>
                  <a:cs typeface="Arial" panose="020B0604020202020204" pitchFamily="34" charset="0"/>
                </a:rPr>
                <a:t>FILES</a:t>
              </a:r>
            </a:p>
          </p:txBody>
        </p:sp>
        <p:pic>
          <p:nvPicPr>
            <p:cNvPr id="21" name="Graphic 20">
              <a:extLst>
                <a:ext uri="{FF2B5EF4-FFF2-40B4-BE49-F238E27FC236}">
                  <a16:creationId xmlns:a16="http://schemas.microsoft.com/office/drawing/2014/main" id="{3CF1B1E6-DD43-4CBF-96CC-2236C905FD3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43817" y="2825579"/>
              <a:ext cx="254234" cy="319039"/>
            </a:xfrm>
            <a:prstGeom prst="rect">
              <a:avLst/>
            </a:prstGeom>
          </p:spPr>
        </p:pic>
      </p:grpSp>
      <p:grpSp>
        <p:nvGrpSpPr>
          <p:cNvPr id="3" name="Group 2">
            <a:extLst>
              <a:ext uri="{FF2B5EF4-FFF2-40B4-BE49-F238E27FC236}">
                <a16:creationId xmlns:a16="http://schemas.microsoft.com/office/drawing/2014/main" id="{62F8BBE4-D536-4AFE-915A-AC8A091D966B}"/>
              </a:ext>
            </a:extLst>
          </p:cNvPr>
          <p:cNvGrpSpPr/>
          <p:nvPr/>
        </p:nvGrpSpPr>
        <p:grpSpPr>
          <a:xfrm>
            <a:off x="4105611" y="1026376"/>
            <a:ext cx="3894948" cy="2113456"/>
            <a:chOff x="4283573" y="1211614"/>
            <a:chExt cx="3598761" cy="2113456"/>
          </a:xfrm>
        </p:grpSpPr>
        <p:sp>
          <p:nvSpPr>
            <p:cNvPr id="226" name="Rectangle 225">
              <a:extLst>
                <a:ext uri="{FF2B5EF4-FFF2-40B4-BE49-F238E27FC236}">
                  <a16:creationId xmlns:a16="http://schemas.microsoft.com/office/drawing/2014/main" id="{28506CB2-351D-4DA4-9C1C-5B2D8593A967}"/>
                </a:ext>
              </a:extLst>
            </p:cNvPr>
            <p:cNvSpPr/>
            <p:nvPr/>
          </p:nvSpPr>
          <p:spPr>
            <a:xfrm>
              <a:off x="4322537" y="1211614"/>
              <a:ext cx="3559797" cy="2113456"/>
            </a:xfrm>
            <a:prstGeom prst="rect">
              <a:avLst/>
            </a:prstGeom>
            <a:solidFill>
              <a:schemeClr val="bg1"/>
            </a:solidFill>
            <a:ln>
              <a:noFill/>
            </a:ln>
            <a:effectLst>
              <a:outerShdw blurRad="127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pic>
          <p:nvPicPr>
            <p:cNvPr id="232" name="Graphic 231">
              <a:extLst>
                <a:ext uri="{FF2B5EF4-FFF2-40B4-BE49-F238E27FC236}">
                  <a16:creationId xmlns:a16="http://schemas.microsoft.com/office/drawing/2014/main" id="{0B4BB8BA-6DC8-43EF-9F82-23F1B752291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42075" y="1665514"/>
              <a:ext cx="705714" cy="487843"/>
            </a:xfrm>
            <a:prstGeom prst="rect">
              <a:avLst/>
            </a:prstGeom>
          </p:spPr>
        </p:pic>
        <p:pic>
          <p:nvPicPr>
            <p:cNvPr id="233" name="Graphic 232">
              <a:extLst>
                <a:ext uri="{FF2B5EF4-FFF2-40B4-BE49-F238E27FC236}">
                  <a16:creationId xmlns:a16="http://schemas.microsoft.com/office/drawing/2014/main" id="{51629611-8E97-4557-923D-D327AF2D868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41099" y="2348647"/>
              <a:ext cx="705714" cy="487843"/>
            </a:xfrm>
            <a:prstGeom prst="rect">
              <a:avLst/>
            </a:prstGeom>
          </p:spPr>
        </p:pic>
        <p:pic>
          <p:nvPicPr>
            <p:cNvPr id="249" name="Graphic 248">
              <a:extLst>
                <a:ext uri="{FF2B5EF4-FFF2-40B4-BE49-F238E27FC236}">
                  <a16:creationId xmlns:a16="http://schemas.microsoft.com/office/drawing/2014/main" id="{21D425AA-4700-4570-9AE9-954C585CE26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656671" y="1941365"/>
              <a:ext cx="972832" cy="672495"/>
            </a:xfrm>
            <a:prstGeom prst="rect">
              <a:avLst/>
            </a:prstGeom>
          </p:spPr>
        </p:pic>
        <p:sp>
          <p:nvSpPr>
            <p:cNvPr id="250" name="TextBox 249">
              <a:extLst>
                <a:ext uri="{FF2B5EF4-FFF2-40B4-BE49-F238E27FC236}">
                  <a16:creationId xmlns:a16="http://schemas.microsoft.com/office/drawing/2014/main" id="{6F4A9EED-FB5C-40B5-985E-23FC9325E6A1}"/>
                </a:ext>
              </a:extLst>
            </p:cNvPr>
            <p:cNvSpPr txBox="1"/>
            <p:nvPr/>
          </p:nvSpPr>
          <p:spPr>
            <a:xfrm>
              <a:off x="5858203" y="2233609"/>
              <a:ext cx="582211" cy="230832"/>
            </a:xfrm>
            <a:prstGeom prst="rect">
              <a:avLst/>
            </a:prstGeom>
            <a:noFill/>
          </p:spPr>
          <p:txBody>
            <a:bodyPr wrap="none" rtlCol="0">
              <a:spAutoFit/>
            </a:bodyPr>
            <a:lstStyle/>
            <a:p>
              <a:pPr algn="ctr"/>
              <a:r>
                <a:rPr lang="en-GB" sz="900" b="1" dirty="0" err="1">
                  <a:solidFill>
                    <a:schemeClr val="accent2"/>
                  </a:solidFill>
                  <a:latin typeface="Arial" panose="020B0604020202020204" pitchFamily="34" charset="0"/>
                  <a:cs typeface="Arial" panose="020B0604020202020204" pitchFamily="34" charset="0"/>
                </a:rPr>
                <a:t>DWaaS</a:t>
              </a:r>
              <a:endParaRPr lang="en-GB" sz="900" b="1" dirty="0">
                <a:solidFill>
                  <a:schemeClr val="accent2"/>
                </a:solidFill>
                <a:latin typeface="Arial" panose="020B0604020202020204" pitchFamily="34" charset="0"/>
                <a:cs typeface="Arial" panose="020B0604020202020204" pitchFamily="34" charset="0"/>
              </a:endParaRPr>
            </a:p>
          </p:txBody>
        </p:sp>
        <p:pic>
          <p:nvPicPr>
            <p:cNvPr id="251" name="Graphic 250">
              <a:extLst>
                <a:ext uri="{FF2B5EF4-FFF2-40B4-BE49-F238E27FC236}">
                  <a16:creationId xmlns:a16="http://schemas.microsoft.com/office/drawing/2014/main" id="{EADC9DC7-0D84-489C-B86A-86C429C3920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83865" y="1396349"/>
              <a:ext cx="246847" cy="316137"/>
            </a:xfrm>
            <a:prstGeom prst="rect">
              <a:avLst/>
            </a:prstGeom>
          </p:spPr>
        </p:pic>
        <p:pic>
          <p:nvPicPr>
            <p:cNvPr id="252" name="Graphic 251">
              <a:extLst>
                <a:ext uri="{FF2B5EF4-FFF2-40B4-BE49-F238E27FC236}">
                  <a16:creationId xmlns:a16="http://schemas.microsoft.com/office/drawing/2014/main" id="{AD382B22-D49C-4364-B7F6-6E6C5B671B0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83262" y="1871761"/>
              <a:ext cx="246847" cy="316137"/>
            </a:xfrm>
            <a:prstGeom prst="rect">
              <a:avLst/>
            </a:prstGeom>
          </p:spPr>
        </p:pic>
        <p:pic>
          <p:nvPicPr>
            <p:cNvPr id="253" name="Graphic 252">
              <a:extLst>
                <a:ext uri="{FF2B5EF4-FFF2-40B4-BE49-F238E27FC236}">
                  <a16:creationId xmlns:a16="http://schemas.microsoft.com/office/drawing/2014/main" id="{E47ADE28-13EB-449B-8756-F09B81EAFAB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83261" y="2346769"/>
              <a:ext cx="246847" cy="316137"/>
            </a:xfrm>
            <a:prstGeom prst="rect">
              <a:avLst/>
            </a:prstGeom>
          </p:spPr>
        </p:pic>
        <p:pic>
          <p:nvPicPr>
            <p:cNvPr id="254" name="Graphic 253">
              <a:extLst>
                <a:ext uri="{FF2B5EF4-FFF2-40B4-BE49-F238E27FC236}">
                  <a16:creationId xmlns:a16="http://schemas.microsoft.com/office/drawing/2014/main" id="{BCF262F3-E091-4FC9-9CC0-00224A326B1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359705" y="2411764"/>
              <a:ext cx="139999" cy="152352"/>
            </a:xfrm>
            <a:prstGeom prst="rect">
              <a:avLst/>
            </a:prstGeom>
          </p:spPr>
        </p:pic>
        <p:pic>
          <p:nvPicPr>
            <p:cNvPr id="255" name="Graphic 254">
              <a:extLst>
                <a:ext uri="{FF2B5EF4-FFF2-40B4-BE49-F238E27FC236}">
                  <a16:creationId xmlns:a16="http://schemas.microsoft.com/office/drawing/2014/main" id="{FF55723B-E3DC-4F5D-A1E5-3008104B71F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359704" y="2878781"/>
              <a:ext cx="139999" cy="152352"/>
            </a:xfrm>
            <a:prstGeom prst="rect">
              <a:avLst/>
            </a:prstGeom>
          </p:spPr>
        </p:pic>
        <p:pic>
          <p:nvPicPr>
            <p:cNvPr id="256" name="Graphic 255">
              <a:extLst>
                <a:ext uri="{FF2B5EF4-FFF2-40B4-BE49-F238E27FC236}">
                  <a16:creationId xmlns:a16="http://schemas.microsoft.com/office/drawing/2014/main" id="{A134E3EB-DC79-428B-9F9A-C20DE76F2DE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363225" y="1936454"/>
              <a:ext cx="139999" cy="152352"/>
            </a:xfrm>
            <a:prstGeom prst="rect">
              <a:avLst/>
            </a:prstGeom>
          </p:spPr>
        </p:pic>
        <p:pic>
          <p:nvPicPr>
            <p:cNvPr id="257" name="Graphic 256">
              <a:extLst>
                <a:ext uri="{FF2B5EF4-FFF2-40B4-BE49-F238E27FC236}">
                  <a16:creationId xmlns:a16="http://schemas.microsoft.com/office/drawing/2014/main" id="{CDA18B7A-D707-443E-969D-D8019BB5DD1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359704" y="1478771"/>
              <a:ext cx="139999" cy="152352"/>
            </a:xfrm>
            <a:prstGeom prst="rect">
              <a:avLst/>
            </a:prstGeom>
          </p:spPr>
        </p:pic>
        <p:sp>
          <p:nvSpPr>
            <p:cNvPr id="258" name="TextBox 257">
              <a:extLst>
                <a:ext uri="{FF2B5EF4-FFF2-40B4-BE49-F238E27FC236}">
                  <a16:creationId xmlns:a16="http://schemas.microsoft.com/office/drawing/2014/main" id="{B7F78E06-C128-46F7-BDDA-AE5217727084}"/>
                </a:ext>
              </a:extLst>
            </p:cNvPr>
            <p:cNvSpPr txBox="1"/>
            <p:nvPr/>
          </p:nvSpPr>
          <p:spPr>
            <a:xfrm>
              <a:off x="4283573" y="1428260"/>
              <a:ext cx="670720" cy="230832"/>
            </a:xfrm>
            <a:prstGeom prst="rect">
              <a:avLst/>
            </a:prstGeom>
            <a:noFill/>
          </p:spPr>
          <p:txBody>
            <a:bodyPr wrap="square" rtlCol="0">
              <a:spAutoFit/>
            </a:bodyPr>
            <a:lstStyle/>
            <a:p>
              <a:pPr algn="r"/>
              <a:r>
                <a:rPr lang="en-GB" sz="900" dirty="0">
                  <a:solidFill>
                    <a:schemeClr val="accent2"/>
                  </a:solidFill>
                  <a:latin typeface="Arial" panose="020B0604020202020204" pitchFamily="34" charset="0"/>
                  <a:cs typeface="Arial" panose="020B0604020202020204" pitchFamily="34" charset="0"/>
                </a:rPr>
                <a:t>DB</a:t>
              </a:r>
            </a:p>
          </p:txBody>
        </p:sp>
        <p:sp>
          <p:nvSpPr>
            <p:cNvPr id="259" name="TextBox 258">
              <a:extLst>
                <a:ext uri="{FF2B5EF4-FFF2-40B4-BE49-F238E27FC236}">
                  <a16:creationId xmlns:a16="http://schemas.microsoft.com/office/drawing/2014/main" id="{AD628C9A-0386-4F97-BA3D-B2AD9AADF7BD}"/>
                </a:ext>
              </a:extLst>
            </p:cNvPr>
            <p:cNvSpPr txBox="1"/>
            <p:nvPr/>
          </p:nvSpPr>
          <p:spPr>
            <a:xfrm>
              <a:off x="4291598" y="1899007"/>
              <a:ext cx="662694" cy="230832"/>
            </a:xfrm>
            <a:prstGeom prst="rect">
              <a:avLst/>
            </a:prstGeom>
            <a:noFill/>
          </p:spPr>
          <p:txBody>
            <a:bodyPr wrap="square" rtlCol="0">
              <a:spAutoFit/>
            </a:bodyPr>
            <a:lstStyle/>
            <a:p>
              <a:pPr algn="r"/>
              <a:r>
                <a:rPr lang="en-GB" sz="900" dirty="0">
                  <a:solidFill>
                    <a:schemeClr val="accent2"/>
                  </a:solidFill>
                  <a:latin typeface="Arial" panose="020B0604020202020204" pitchFamily="34" charset="0"/>
                  <a:cs typeface="Arial" panose="020B0604020202020204" pitchFamily="34" charset="0"/>
                </a:rPr>
                <a:t>MF</a:t>
              </a:r>
            </a:p>
          </p:txBody>
        </p:sp>
        <p:sp>
          <p:nvSpPr>
            <p:cNvPr id="260" name="TextBox 259">
              <a:extLst>
                <a:ext uri="{FF2B5EF4-FFF2-40B4-BE49-F238E27FC236}">
                  <a16:creationId xmlns:a16="http://schemas.microsoft.com/office/drawing/2014/main" id="{3FECA76F-BD7D-42CA-98A8-D200E12157E3}"/>
                </a:ext>
              </a:extLst>
            </p:cNvPr>
            <p:cNvSpPr txBox="1"/>
            <p:nvPr/>
          </p:nvSpPr>
          <p:spPr>
            <a:xfrm>
              <a:off x="4285187" y="2381152"/>
              <a:ext cx="662694" cy="230832"/>
            </a:xfrm>
            <a:prstGeom prst="rect">
              <a:avLst/>
            </a:prstGeom>
            <a:noFill/>
          </p:spPr>
          <p:txBody>
            <a:bodyPr wrap="square" rtlCol="0">
              <a:spAutoFit/>
            </a:bodyPr>
            <a:lstStyle/>
            <a:p>
              <a:pPr algn="r"/>
              <a:r>
                <a:rPr lang="en-GB" sz="900" dirty="0">
                  <a:solidFill>
                    <a:schemeClr val="accent2"/>
                  </a:solidFill>
                  <a:latin typeface="Arial" panose="020B0604020202020204" pitchFamily="34" charset="0"/>
                  <a:cs typeface="Arial" panose="020B0604020202020204" pitchFamily="34" charset="0"/>
                </a:rPr>
                <a:t>EDW</a:t>
              </a:r>
            </a:p>
          </p:txBody>
        </p:sp>
        <p:sp>
          <p:nvSpPr>
            <p:cNvPr id="261" name="TextBox 260">
              <a:extLst>
                <a:ext uri="{FF2B5EF4-FFF2-40B4-BE49-F238E27FC236}">
                  <a16:creationId xmlns:a16="http://schemas.microsoft.com/office/drawing/2014/main" id="{D26DCDDB-8BA6-423B-A360-3B3AD61DDCCF}"/>
                </a:ext>
              </a:extLst>
            </p:cNvPr>
            <p:cNvSpPr txBox="1"/>
            <p:nvPr/>
          </p:nvSpPr>
          <p:spPr>
            <a:xfrm>
              <a:off x="4285186" y="2845679"/>
              <a:ext cx="662694" cy="230832"/>
            </a:xfrm>
            <a:prstGeom prst="rect">
              <a:avLst/>
            </a:prstGeom>
            <a:noFill/>
          </p:spPr>
          <p:txBody>
            <a:bodyPr wrap="square" rtlCol="0">
              <a:spAutoFit/>
            </a:bodyPr>
            <a:lstStyle/>
            <a:p>
              <a:pPr algn="r"/>
              <a:r>
                <a:rPr lang="en-GB" sz="900" dirty="0">
                  <a:solidFill>
                    <a:schemeClr val="accent2"/>
                  </a:solidFill>
                  <a:latin typeface="Arial" panose="020B0604020202020204" pitchFamily="34" charset="0"/>
                  <a:cs typeface="Arial" panose="020B0604020202020204" pitchFamily="34" charset="0"/>
                </a:rPr>
                <a:t>FILES</a:t>
              </a:r>
            </a:p>
          </p:txBody>
        </p:sp>
        <p:pic>
          <p:nvPicPr>
            <p:cNvPr id="262" name="Graphic 261">
              <a:extLst>
                <a:ext uri="{FF2B5EF4-FFF2-40B4-BE49-F238E27FC236}">
                  <a16:creationId xmlns:a16="http://schemas.microsoft.com/office/drawing/2014/main" id="{C18E7B2F-1A90-49CF-9E7E-DDB567D6FCD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969662" y="2821812"/>
              <a:ext cx="254234" cy="319039"/>
            </a:xfrm>
            <a:prstGeom prst="rect">
              <a:avLst/>
            </a:prstGeom>
          </p:spPr>
        </p:pic>
        <p:sp>
          <p:nvSpPr>
            <p:cNvPr id="263" name="TextBox 262">
              <a:extLst>
                <a:ext uri="{FF2B5EF4-FFF2-40B4-BE49-F238E27FC236}">
                  <a16:creationId xmlns:a16="http://schemas.microsoft.com/office/drawing/2014/main" id="{6659EEE3-5884-40BA-8ED2-366FD884ACCE}"/>
                </a:ext>
              </a:extLst>
            </p:cNvPr>
            <p:cNvSpPr txBox="1"/>
            <p:nvPr/>
          </p:nvSpPr>
          <p:spPr>
            <a:xfrm>
              <a:off x="7072999" y="1771585"/>
              <a:ext cx="466794" cy="369332"/>
            </a:xfrm>
            <a:prstGeom prst="rect">
              <a:avLst/>
            </a:prstGeom>
            <a:noFill/>
          </p:spPr>
          <p:txBody>
            <a:bodyPr wrap="none" rtlCol="0">
              <a:spAutoFit/>
            </a:bodyPr>
            <a:lstStyle/>
            <a:p>
              <a:pPr algn="ctr"/>
              <a:r>
                <a:rPr lang="en-GB" sz="900" dirty="0">
                  <a:solidFill>
                    <a:schemeClr val="accent2"/>
                  </a:solidFill>
                  <a:latin typeface="Arial" panose="020B0604020202020204" pitchFamily="34" charset="0"/>
                  <a:cs typeface="Arial" panose="020B0604020202020204" pitchFamily="34" charset="0"/>
                </a:rPr>
                <a:t>IaaS</a:t>
              </a:r>
              <a:br>
                <a:rPr lang="en-GB" sz="900" dirty="0">
                  <a:solidFill>
                    <a:schemeClr val="accent2"/>
                  </a:solidFill>
                  <a:latin typeface="Arial" panose="020B0604020202020204" pitchFamily="34" charset="0"/>
                  <a:cs typeface="Arial" panose="020B0604020202020204" pitchFamily="34" charset="0"/>
                </a:rPr>
              </a:br>
              <a:r>
                <a:rPr lang="en-GB" sz="900" dirty="0">
                  <a:solidFill>
                    <a:schemeClr val="accent2"/>
                  </a:solidFill>
                  <a:latin typeface="Arial" panose="020B0604020202020204" pitchFamily="34" charset="0"/>
                  <a:cs typeface="Arial" panose="020B0604020202020204" pitchFamily="34" charset="0"/>
                </a:rPr>
                <a:t>PaaS</a:t>
              </a:r>
            </a:p>
          </p:txBody>
        </p:sp>
        <p:sp>
          <p:nvSpPr>
            <p:cNvPr id="264" name="TextBox 263">
              <a:extLst>
                <a:ext uri="{FF2B5EF4-FFF2-40B4-BE49-F238E27FC236}">
                  <a16:creationId xmlns:a16="http://schemas.microsoft.com/office/drawing/2014/main" id="{54BBC7E0-B3B1-4F74-BC66-AD192A5EB86B}"/>
                </a:ext>
              </a:extLst>
            </p:cNvPr>
            <p:cNvSpPr txBox="1"/>
            <p:nvPr/>
          </p:nvSpPr>
          <p:spPr>
            <a:xfrm>
              <a:off x="7067154" y="2548407"/>
              <a:ext cx="466794" cy="230832"/>
            </a:xfrm>
            <a:prstGeom prst="rect">
              <a:avLst/>
            </a:prstGeom>
            <a:noFill/>
          </p:spPr>
          <p:txBody>
            <a:bodyPr wrap="none" rtlCol="0">
              <a:spAutoFit/>
            </a:bodyPr>
            <a:lstStyle/>
            <a:p>
              <a:pPr algn="ctr"/>
              <a:r>
                <a:rPr lang="en-GB" sz="900" dirty="0">
                  <a:solidFill>
                    <a:schemeClr val="accent2"/>
                  </a:solidFill>
                  <a:latin typeface="Arial" panose="020B0604020202020204" pitchFamily="34" charset="0"/>
                  <a:cs typeface="Arial" panose="020B0604020202020204" pitchFamily="34" charset="0"/>
                </a:rPr>
                <a:t>SaaS</a:t>
              </a:r>
            </a:p>
          </p:txBody>
        </p:sp>
        <p:pic>
          <p:nvPicPr>
            <p:cNvPr id="265" name="Graphic 264">
              <a:extLst>
                <a:ext uri="{FF2B5EF4-FFF2-40B4-BE49-F238E27FC236}">
                  <a16:creationId xmlns:a16="http://schemas.microsoft.com/office/drawing/2014/main" id="{FB18E48D-D719-43C3-86DB-D8186955627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rot="10800000">
              <a:off x="6726104" y="1952769"/>
              <a:ext cx="139999" cy="152352"/>
            </a:xfrm>
            <a:prstGeom prst="rect">
              <a:avLst/>
            </a:prstGeom>
          </p:spPr>
        </p:pic>
        <p:pic>
          <p:nvPicPr>
            <p:cNvPr id="266" name="Graphic 265">
              <a:extLst>
                <a:ext uri="{FF2B5EF4-FFF2-40B4-BE49-F238E27FC236}">
                  <a16:creationId xmlns:a16="http://schemas.microsoft.com/office/drawing/2014/main" id="{A4EEFE5A-177C-42D8-9011-CAD8D37078F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rot="10800000">
              <a:off x="6732320" y="2601293"/>
              <a:ext cx="139999" cy="152352"/>
            </a:xfrm>
            <a:prstGeom prst="rect">
              <a:avLst/>
            </a:prstGeom>
          </p:spPr>
        </p:pic>
      </p:grpSp>
      <p:grpSp>
        <p:nvGrpSpPr>
          <p:cNvPr id="4" name="Group 3">
            <a:extLst>
              <a:ext uri="{FF2B5EF4-FFF2-40B4-BE49-F238E27FC236}">
                <a16:creationId xmlns:a16="http://schemas.microsoft.com/office/drawing/2014/main" id="{F9F6199A-3305-4D44-9B4F-A889CFFBA35C}"/>
              </a:ext>
            </a:extLst>
          </p:cNvPr>
          <p:cNvGrpSpPr/>
          <p:nvPr/>
        </p:nvGrpSpPr>
        <p:grpSpPr>
          <a:xfrm>
            <a:off x="8100527" y="1026376"/>
            <a:ext cx="3882611" cy="2113456"/>
            <a:chOff x="7932586" y="1211614"/>
            <a:chExt cx="3587362" cy="2113456"/>
          </a:xfrm>
        </p:grpSpPr>
        <p:sp>
          <p:nvSpPr>
            <p:cNvPr id="227" name="Rectangle 226">
              <a:extLst>
                <a:ext uri="{FF2B5EF4-FFF2-40B4-BE49-F238E27FC236}">
                  <a16:creationId xmlns:a16="http://schemas.microsoft.com/office/drawing/2014/main" id="{410B5564-574C-41B3-88D0-948B200CC9DA}"/>
                </a:ext>
              </a:extLst>
            </p:cNvPr>
            <p:cNvSpPr/>
            <p:nvPr/>
          </p:nvSpPr>
          <p:spPr>
            <a:xfrm>
              <a:off x="7960151" y="1211614"/>
              <a:ext cx="3559797" cy="2113456"/>
            </a:xfrm>
            <a:prstGeom prst="rect">
              <a:avLst/>
            </a:prstGeom>
            <a:solidFill>
              <a:schemeClr val="bg1"/>
            </a:solidFill>
            <a:ln>
              <a:noFill/>
            </a:ln>
            <a:effectLst>
              <a:outerShdw blurRad="127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pic>
          <p:nvPicPr>
            <p:cNvPr id="267" name="Graphic 266">
              <a:extLst>
                <a:ext uri="{FF2B5EF4-FFF2-40B4-BE49-F238E27FC236}">
                  <a16:creationId xmlns:a16="http://schemas.microsoft.com/office/drawing/2014/main" id="{9766D509-ABE5-42ED-B8FA-00F5E647795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632878" y="1390706"/>
              <a:ext cx="246847" cy="316137"/>
            </a:xfrm>
            <a:prstGeom prst="rect">
              <a:avLst/>
            </a:prstGeom>
          </p:spPr>
        </p:pic>
        <p:pic>
          <p:nvPicPr>
            <p:cNvPr id="268" name="Graphic 267">
              <a:extLst>
                <a:ext uri="{FF2B5EF4-FFF2-40B4-BE49-F238E27FC236}">
                  <a16:creationId xmlns:a16="http://schemas.microsoft.com/office/drawing/2014/main" id="{67937A82-DEA4-406A-BC58-00F508D75D8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632275" y="1866118"/>
              <a:ext cx="246847" cy="316137"/>
            </a:xfrm>
            <a:prstGeom prst="rect">
              <a:avLst/>
            </a:prstGeom>
          </p:spPr>
        </p:pic>
        <p:pic>
          <p:nvPicPr>
            <p:cNvPr id="269" name="Graphic 268">
              <a:extLst>
                <a:ext uri="{FF2B5EF4-FFF2-40B4-BE49-F238E27FC236}">
                  <a16:creationId xmlns:a16="http://schemas.microsoft.com/office/drawing/2014/main" id="{5A78C2C2-3A88-4392-9F63-3815A98D12F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632274" y="2341126"/>
              <a:ext cx="246847" cy="316137"/>
            </a:xfrm>
            <a:prstGeom prst="rect">
              <a:avLst/>
            </a:prstGeom>
          </p:spPr>
        </p:pic>
        <p:pic>
          <p:nvPicPr>
            <p:cNvPr id="270" name="Graphic 269">
              <a:extLst>
                <a:ext uri="{FF2B5EF4-FFF2-40B4-BE49-F238E27FC236}">
                  <a16:creationId xmlns:a16="http://schemas.microsoft.com/office/drawing/2014/main" id="{2F42757E-43D8-4E55-AF9C-7659C0B95E19}"/>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008718" y="2406121"/>
              <a:ext cx="139999" cy="152352"/>
            </a:xfrm>
            <a:prstGeom prst="rect">
              <a:avLst/>
            </a:prstGeom>
          </p:spPr>
        </p:pic>
        <p:pic>
          <p:nvPicPr>
            <p:cNvPr id="271" name="Graphic 270">
              <a:extLst>
                <a:ext uri="{FF2B5EF4-FFF2-40B4-BE49-F238E27FC236}">
                  <a16:creationId xmlns:a16="http://schemas.microsoft.com/office/drawing/2014/main" id="{97BA6E86-C05F-4DF0-A966-A97B9A89DC2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008717" y="2873138"/>
              <a:ext cx="139999" cy="152352"/>
            </a:xfrm>
            <a:prstGeom prst="rect">
              <a:avLst/>
            </a:prstGeom>
          </p:spPr>
        </p:pic>
        <p:pic>
          <p:nvPicPr>
            <p:cNvPr id="272" name="Graphic 271">
              <a:extLst>
                <a:ext uri="{FF2B5EF4-FFF2-40B4-BE49-F238E27FC236}">
                  <a16:creationId xmlns:a16="http://schemas.microsoft.com/office/drawing/2014/main" id="{A59A6303-5062-43A7-99BD-35613D964DA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012238" y="1930811"/>
              <a:ext cx="139999" cy="152352"/>
            </a:xfrm>
            <a:prstGeom prst="rect">
              <a:avLst/>
            </a:prstGeom>
          </p:spPr>
        </p:pic>
        <p:pic>
          <p:nvPicPr>
            <p:cNvPr id="273" name="Graphic 272">
              <a:extLst>
                <a:ext uri="{FF2B5EF4-FFF2-40B4-BE49-F238E27FC236}">
                  <a16:creationId xmlns:a16="http://schemas.microsoft.com/office/drawing/2014/main" id="{7B97590C-8346-450C-B1E3-A690B785D00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008717" y="1473128"/>
              <a:ext cx="139999" cy="152352"/>
            </a:xfrm>
            <a:prstGeom prst="rect">
              <a:avLst/>
            </a:prstGeom>
          </p:spPr>
        </p:pic>
        <p:sp>
          <p:nvSpPr>
            <p:cNvPr id="274" name="TextBox 273">
              <a:extLst>
                <a:ext uri="{FF2B5EF4-FFF2-40B4-BE49-F238E27FC236}">
                  <a16:creationId xmlns:a16="http://schemas.microsoft.com/office/drawing/2014/main" id="{3B8E0BBC-8404-4BFC-96B0-22253323422B}"/>
                </a:ext>
              </a:extLst>
            </p:cNvPr>
            <p:cNvSpPr txBox="1"/>
            <p:nvPr/>
          </p:nvSpPr>
          <p:spPr>
            <a:xfrm>
              <a:off x="7932586" y="1422617"/>
              <a:ext cx="670720" cy="230832"/>
            </a:xfrm>
            <a:prstGeom prst="rect">
              <a:avLst/>
            </a:prstGeom>
            <a:noFill/>
          </p:spPr>
          <p:txBody>
            <a:bodyPr wrap="square" rtlCol="0">
              <a:spAutoFit/>
            </a:bodyPr>
            <a:lstStyle/>
            <a:p>
              <a:pPr algn="r"/>
              <a:r>
                <a:rPr lang="en-GB" sz="900" dirty="0">
                  <a:solidFill>
                    <a:schemeClr val="tx2"/>
                  </a:solidFill>
                  <a:latin typeface="Arial" panose="020B0604020202020204" pitchFamily="34" charset="0"/>
                  <a:cs typeface="Arial" panose="020B0604020202020204" pitchFamily="34" charset="0"/>
                </a:rPr>
                <a:t>DB</a:t>
              </a:r>
            </a:p>
          </p:txBody>
        </p:sp>
        <p:sp>
          <p:nvSpPr>
            <p:cNvPr id="275" name="TextBox 274">
              <a:extLst>
                <a:ext uri="{FF2B5EF4-FFF2-40B4-BE49-F238E27FC236}">
                  <a16:creationId xmlns:a16="http://schemas.microsoft.com/office/drawing/2014/main" id="{0D7C896A-32DE-41E1-9FD8-0350ED92D6A8}"/>
                </a:ext>
              </a:extLst>
            </p:cNvPr>
            <p:cNvSpPr txBox="1"/>
            <p:nvPr/>
          </p:nvSpPr>
          <p:spPr>
            <a:xfrm>
              <a:off x="7940611" y="1893364"/>
              <a:ext cx="662694" cy="230832"/>
            </a:xfrm>
            <a:prstGeom prst="rect">
              <a:avLst/>
            </a:prstGeom>
            <a:noFill/>
          </p:spPr>
          <p:txBody>
            <a:bodyPr wrap="square" rtlCol="0">
              <a:spAutoFit/>
            </a:bodyPr>
            <a:lstStyle/>
            <a:p>
              <a:pPr algn="r"/>
              <a:r>
                <a:rPr lang="en-GB" sz="900" dirty="0">
                  <a:solidFill>
                    <a:schemeClr val="tx2"/>
                  </a:solidFill>
                  <a:latin typeface="Arial" panose="020B0604020202020204" pitchFamily="34" charset="0"/>
                  <a:cs typeface="Arial" panose="020B0604020202020204" pitchFamily="34" charset="0"/>
                </a:rPr>
                <a:t>MF</a:t>
              </a:r>
            </a:p>
          </p:txBody>
        </p:sp>
        <p:sp>
          <p:nvSpPr>
            <p:cNvPr id="276" name="TextBox 275">
              <a:extLst>
                <a:ext uri="{FF2B5EF4-FFF2-40B4-BE49-F238E27FC236}">
                  <a16:creationId xmlns:a16="http://schemas.microsoft.com/office/drawing/2014/main" id="{B807F7D5-E665-4116-B99A-D167E1EE4D20}"/>
                </a:ext>
              </a:extLst>
            </p:cNvPr>
            <p:cNvSpPr txBox="1"/>
            <p:nvPr/>
          </p:nvSpPr>
          <p:spPr>
            <a:xfrm>
              <a:off x="7934200" y="2375509"/>
              <a:ext cx="662694" cy="230832"/>
            </a:xfrm>
            <a:prstGeom prst="rect">
              <a:avLst/>
            </a:prstGeom>
            <a:noFill/>
          </p:spPr>
          <p:txBody>
            <a:bodyPr wrap="square" rtlCol="0">
              <a:spAutoFit/>
            </a:bodyPr>
            <a:lstStyle/>
            <a:p>
              <a:pPr algn="r"/>
              <a:r>
                <a:rPr lang="en-GB" sz="900" dirty="0">
                  <a:solidFill>
                    <a:schemeClr val="tx2"/>
                  </a:solidFill>
                  <a:latin typeface="Arial" panose="020B0604020202020204" pitchFamily="34" charset="0"/>
                  <a:cs typeface="Arial" panose="020B0604020202020204" pitchFamily="34" charset="0"/>
                </a:rPr>
                <a:t>EDW</a:t>
              </a:r>
            </a:p>
          </p:txBody>
        </p:sp>
        <p:sp>
          <p:nvSpPr>
            <p:cNvPr id="277" name="TextBox 276">
              <a:extLst>
                <a:ext uri="{FF2B5EF4-FFF2-40B4-BE49-F238E27FC236}">
                  <a16:creationId xmlns:a16="http://schemas.microsoft.com/office/drawing/2014/main" id="{B715F6D1-B3C8-436F-91B2-FB5CFF746E31}"/>
                </a:ext>
              </a:extLst>
            </p:cNvPr>
            <p:cNvSpPr txBox="1"/>
            <p:nvPr/>
          </p:nvSpPr>
          <p:spPr>
            <a:xfrm>
              <a:off x="7934199" y="2840036"/>
              <a:ext cx="662694" cy="230832"/>
            </a:xfrm>
            <a:prstGeom prst="rect">
              <a:avLst/>
            </a:prstGeom>
            <a:noFill/>
          </p:spPr>
          <p:txBody>
            <a:bodyPr wrap="square" rtlCol="0">
              <a:spAutoFit/>
            </a:bodyPr>
            <a:lstStyle/>
            <a:p>
              <a:pPr algn="r"/>
              <a:r>
                <a:rPr lang="en-GB" sz="900" dirty="0">
                  <a:solidFill>
                    <a:schemeClr val="tx2"/>
                  </a:solidFill>
                  <a:latin typeface="Arial" panose="020B0604020202020204" pitchFamily="34" charset="0"/>
                  <a:cs typeface="Arial" panose="020B0604020202020204" pitchFamily="34" charset="0"/>
                </a:rPr>
                <a:t>FILES</a:t>
              </a:r>
            </a:p>
          </p:txBody>
        </p:sp>
        <p:pic>
          <p:nvPicPr>
            <p:cNvPr id="278" name="Graphic 277">
              <a:extLst>
                <a:ext uri="{FF2B5EF4-FFF2-40B4-BE49-F238E27FC236}">
                  <a16:creationId xmlns:a16="http://schemas.microsoft.com/office/drawing/2014/main" id="{A3FCBDB7-AD41-46D6-9D27-DB805F97639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618675" y="2816169"/>
              <a:ext cx="254234" cy="319039"/>
            </a:xfrm>
            <a:prstGeom prst="rect">
              <a:avLst/>
            </a:prstGeom>
          </p:spPr>
        </p:pic>
        <p:pic>
          <p:nvPicPr>
            <p:cNvPr id="22" name="Graphic 21">
              <a:extLst>
                <a:ext uri="{FF2B5EF4-FFF2-40B4-BE49-F238E27FC236}">
                  <a16:creationId xmlns:a16="http://schemas.microsoft.com/office/drawing/2014/main" id="{BFD4871A-E407-4EE7-B3AC-F7B740A25BA4}"/>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868412" y="2324493"/>
              <a:ext cx="275337" cy="323412"/>
            </a:xfrm>
            <a:prstGeom prst="rect">
              <a:avLst/>
            </a:prstGeom>
          </p:spPr>
        </p:pic>
        <p:pic>
          <p:nvPicPr>
            <p:cNvPr id="279" name="Graphic 278">
              <a:extLst>
                <a:ext uri="{FF2B5EF4-FFF2-40B4-BE49-F238E27FC236}">
                  <a16:creationId xmlns:a16="http://schemas.microsoft.com/office/drawing/2014/main" id="{28018FB7-E395-41D2-9104-CE82DA173514}"/>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10800000">
              <a:off x="10566503" y="2403551"/>
              <a:ext cx="139999" cy="152352"/>
            </a:xfrm>
            <a:prstGeom prst="rect">
              <a:avLst/>
            </a:prstGeom>
          </p:spPr>
        </p:pic>
        <p:pic>
          <p:nvPicPr>
            <p:cNvPr id="280" name="Graphic 279">
              <a:extLst>
                <a:ext uri="{FF2B5EF4-FFF2-40B4-BE49-F238E27FC236}">
                  <a16:creationId xmlns:a16="http://schemas.microsoft.com/office/drawing/2014/main" id="{9AA703E2-FAFE-470C-B91B-1FE43FFBC010}"/>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871994" y="1860768"/>
              <a:ext cx="275337" cy="323412"/>
            </a:xfrm>
            <a:prstGeom prst="rect">
              <a:avLst/>
            </a:prstGeom>
          </p:spPr>
        </p:pic>
        <p:pic>
          <p:nvPicPr>
            <p:cNvPr id="281" name="Graphic 280">
              <a:extLst>
                <a:ext uri="{FF2B5EF4-FFF2-40B4-BE49-F238E27FC236}">
                  <a16:creationId xmlns:a16="http://schemas.microsoft.com/office/drawing/2014/main" id="{08FF2853-900A-4401-9368-C945B5D13F4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10800000">
              <a:off x="10570085" y="1939826"/>
              <a:ext cx="139999" cy="152352"/>
            </a:xfrm>
            <a:prstGeom prst="rect">
              <a:avLst/>
            </a:prstGeom>
          </p:spPr>
        </p:pic>
        <p:pic>
          <p:nvPicPr>
            <p:cNvPr id="282" name="Graphic 281">
              <a:extLst>
                <a:ext uri="{FF2B5EF4-FFF2-40B4-BE49-F238E27FC236}">
                  <a16:creationId xmlns:a16="http://schemas.microsoft.com/office/drawing/2014/main" id="{8C6A50BC-97A8-44BF-9929-F78414EEA62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875318" y="2796451"/>
              <a:ext cx="275337" cy="323412"/>
            </a:xfrm>
            <a:prstGeom prst="rect">
              <a:avLst/>
            </a:prstGeom>
          </p:spPr>
        </p:pic>
        <p:pic>
          <p:nvPicPr>
            <p:cNvPr id="283" name="Graphic 282">
              <a:extLst>
                <a:ext uri="{FF2B5EF4-FFF2-40B4-BE49-F238E27FC236}">
                  <a16:creationId xmlns:a16="http://schemas.microsoft.com/office/drawing/2014/main" id="{A4B0CAF4-7ADC-4DB5-9945-3C31F7CB51C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10800000">
              <a:off x="10573409" y="2875509"/>
              <a:ext cx="139999" cy="152352"/>
            </a:xfrm>
            <a:prstGeom prst="rect">
              <a:avLst/>
            </a:prstGeom>
          </p:spPr>
        </p:pic>
        <p:sp>
          <p:nvSpPr>
            <p:cNvPr id="284" name="TextBox 283">
              <a:extLst>
                <a:ext uri="{FF2B5EF4-FFF2-40B4-BE49-F238E27FC236}">
                  <a16:creationId xmlns:a16="http://schemas.microsoft.com/office/drawing/2014/main" id="{8164D66E-6F5F-4A6D-886F-38E4DDEA6C88}"/>
                </a:ext>
              </a:extLst>
            </p:cNvPr>
            <p:cNvSpPr txBox="1"/>
            <p:nvPr/>
          </p:nvSpPr>
          <p:spPr>
            <a:xfrm>
              <a:off x="9358607" y="2068764"/>
              <a:ext cx="729687" cy="230832"/>
            </a:xfrm>
            <a:prstGeom prst="rect">
              <a:avLst/>
            </a:prstGeom>
            <a:noFill/>
          </p:spPr>
          <p:txBody>
            <a:bodyPr wrap="none" rtlCol="0">
              <a:spAutoFit/>
            </a:bodyPr>
            <a:lstStyle/>
            <a:p>
              <a:pPr algn="ctr"/>
              <a:r>
                <a:rPr lang="en-GB" sz="900" b="1" dirty="0">
                  <a:solidFill>
                    <a:schemeClr val="tx2"/>
                  </a:solidFill>
                  <a:latin typeface="Arial" panose="020B0604020202020204" pitchFamily="34" charset="0"/>
                  <a:cs typeface="Arial" panose="020B0604020202020204" pitchFamily="34" charset="0"/>
                </a:rPr>
                <a:t>Data Lake</a:t>
              </a:r>
            </a:p>
          </p:txBody>
        </p:sp>
        <p:grpSp>
          <p:nvGrpSpPr>
            <p:cNvPr id="23" name="Graphic 12">
              <a:extLst>
                <a:ext uri="{FF2B5EF4-FFF2-40B4-BE49-F238E27FC236}">
                  <a16:creationId xmlns:a16="http://schemas.microsoft.com/office/drawing/2014/main" id="{4A4315F7-7B80-4BF1-AFA7-3126E9E01C62}"/>
                </a:ext>
              </a:extLst>
            </p:cNvPr>
            <p:cNvGrpSpPr/>
            <p:nvPr/>
          </p:nvGrpSpPr>
          <p:grpSpPr>
            <a:xfrm>
              <a:off x="9335541" y="1971888"/>
              <a:ext cx="1071478" cy="640240"/>
              <a:chOff x="9279561" y="2030144"/>
              <a:chExt cx="1071478" cy="640240"/>
            </a:xfrm>
          </p:grpSpPr>
          <p:sp>
            <p:nvSpPr>
              <p:cNvPr id="25" name="Freeform: Shape 24">
                <a:extLst>
                  <a:ext uri="{FF2B5EF4-FFF2-40B4-BE49-F238E27FC236}">
                    <a16:creationId xmlns:a16="http://schemas.microsoft.com/office/drawing/2014/main" id="{0FB32D50-802D-450F-808D-C802C55E8E02}"/>
                  </a:ext>
                </a:extLst>
              </p:cNvPr>
              <p:cNvSpPr/>
              <p:nvPr/>
            </p:nvSpPr>
            <p:spPr>
              <a:xfrm>
                <a:off x="9279561" y="2030144"/>
                <a:ext cx="1071478" cy="640240"/>
              </a:xfrm>
              <a:custGeom>
                <a:avLst/>
                <a:gdLst>
                  <a:gd name="connsiteX0" fmla="*/ 1062602 w 1071478"/>
                  <a:gd name="connsiteY0" fmla="*/ 527253 h 640240"/>
                  <a:gd name="connsiteX1" fmla="*/ 976055 w 1071478"/>
                  <a:gd name="connsiteY1" fmla="*/ 293305 h 640240"/>
                  <a:gd name="connsiteX2" fmla="*/ 631776 w 1071478"/>
                  <a:gd name="connsiteY2" fmla="*/ 77006 h 640240"/>
                  <a:gd name="connsiteX3" fmla="*/ 267599 w 1071478"/>
                  <a:gd name="connsiteY3" fmla="*/ 0 h 640240"/>
                  <a:gd name="connsiteX4" fmla="*/ 96686 w 1071478"/>
                  <a:gd name="connsiteY4" fmla="*/ 30121 h 640240"/>
                  <a:gd name="connsiteX5" fmla="*/ 9117 w 1071478"/>
                  <a:gd name="connsiteY5" fmla="*/ 112102 h 640240"/>
                  <a:gd name="connsiteX6" fmla="*/ 16886 w 1071478"/>
                  <a:gd name="connsiteY6" fmla="*/ 234017 h 640240"/>
                  <a:gd name="connsiteX7" fmla="*/ 440011 w 1071478"/>
                  <a:gd name="connsiteY7" fmla="*/ 564598 h 640240"/>
                  <a:gd name="connsiteX8" fmla="*/ 803984 w 1071478"/>
                  <a:gd name="connsiteY8" fmla="*/ 640241 h 640240"/>
                  <a:gd name="connsiteX9" fmla="*/ 837989 w 1071478"/>
                  <a:gd name="connsiteY9" fmla="*/ 638537 h 640240"/>
                  <a:gd name="connsiteX10" fmla="*/ 840579 w 1071478"/>
                  <a:gd name="connsiteY10" fmla="*/ 638265 h 640240"/>
                  <a:gd name="connsiteX11" fmla="*/ 1062602 w 1071478"/>
                  <a:gd name="connsiteY11" fmla="*/ 527253 h 64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1478" h="640240">
                    <a:moveTo>
                      <a:pt x="1062602" y="527253"/>
                    </a:moveTo>
                    <a:cubicBezTo>
                      <a:pt x="1088361" y="463604"/>
                      <a:pt x="1057627" y="380533"/>
                      <a:pt x="976055" y="293305"/>
                    </a:cubicBezTo>
                    <a:cubicBezTo>
                      <a:pt x="892166" y="207508"/>
                      <a:pt x="769910" y="130706"/>
                      <a:pt x="631776" y="77006"/>
                    </a:cubicBezTo>
                    <a:cubicBezTo>
                      <a:pt x="502774" y="26237"/>
                      <a:pt x="375067" y="0"/>
                      <a:pt x="267599" y="0"/>
                    </a:cubicBezTo>
                    <a:cubicBezTo>
                      <a:pt x="201496" y="0"/>
                      <a:pt x="143094" y="9881"/>
                      <a:pt x="96686" y="30121"/>
                    </a:cubicBezTo>
                    <a:cubicBezTo>
                      <a:pt x="52323" y="49475"/>
                      <a:pt x="22815" y="77074"/>
                      <a:pt x="9117" y="112102"/>
                    </a:cubicBezTo>
                    <a:cubicBezTo>
                      <a:pt x="-5262" y="148015"/>
                      <a:pt x="-2604" y="188972"/>
                      <a:pt x="16886" y="234017"/>
                    </a:cubicBezTo>
                    <a:cubicBezTo>
                      <a:pt x="69564" y="355932"/>
                      <a:pt x="231617" y="482617"/>
                      <a:pt x="440011" y="564598"/>
                    </a:cubicBezTo>
                    <a:cubicBezTo>
                      <a:pt x="566764" y="613323"/>
                      <a:pt x="696107" y="640241"/>
                      <a:pt x="803984" y="640241"/>
                    </a:cubicBezTo>
                    <a:cubicBezTo>
                      <a:pt x="815160" y="640241"/>
                      <a:pt x="827903" y="640241"/>
                      <a:pt x="837989" y="638537"/>
                    </a:cubicBezTo>
                    <a:cubicBezTo>
                      <a:pt x="838875" y="638401"/>
                      <a:pt x="839693" y="638333"/>
                      <a:pt x="840579" y="638265"/>
                    </a:cubicBezTo>
                    <a:cubicBezTo>
                      <a:pt x="956906" y="632813"/>
                      <a:pt x="1035820" y="593356"/>
                      <a:pt x="1062602" y="527253"/>
                    </a:cubicBezTo>
                    <a:close/>
                  </a:path>
                </a:pathLst>
              </a:custGeom>
              <a:noFill/>
              <a:ln w="13539" cap="rnd">
                <a:solidFill>
                  <a:schemeClr val="tx2"/>
                </a:solidFill>
                <a:prstDash val="solid"/>
                <a:round/>
              </a:ln>
            </p:spPr>
            <p:txBody>
              <a:bodyPr rtlCol="0" anchor="ctr"/>
              <a:lstStyle/>
              <a:p>
                <a:endParaRPr lang="en-GB"/>
              </a:p>
            </p:txBody>
          </p:sp>
          <p:sp>
            <p:nvSpPr>
              <p:cNvPr id="26" name="Freeform: Shape 25">
                <a:extLst>
                  <a:ext uri="{FF2B5EF4-FFF2-40B4-BE49-F238E27FC236}">
                    <a16:creationId xmlns:a16="http://schemas.microsoft.com/office/drawing/2014/main" id="{13941B86-748F-431C-91FA-019F625EC976}"/>
                  </a:ext>
                </a:extLst>
              </p:cNvPr>
              <p:cNvSpPr/>
              <p:nvPr/>
            </p:nvSpPr>
            <p:spPr>
              <a:xfrm>
                <a:off x="9544286" y="2364312"/>
                <a:ext cx="519757" cy="47634"/>
              </a:xfrm>
              <a:custGeom>
                <a:avLst/>
                <a:gdLst>
                  <a:gd name="connsiteX0" fmla="*/ 519757 w 519757"/>
                  <a:gd name="connsiteY0" fmla="*/ 47362 h 47634"/>
                  <a:gd name="connsiteX1" fmla="*/ 519076 w 519757"/>
                  <a:gd name="connsiteY1" fmla="*/ 47362 h 47634"/>
                  <a:gd name="connsiteX2" fmla="*/ 435868 w 519757"/>
                  <a:gd name="connsiteY2" fmla="*/ 5588 h 47634"/>
                  <a:gd name="connsiteX3" fmla="*/ 432665 w 519757"/>
                  <a:gd name="connsiteY3" fmla="*/ 0 h 47634"/>
                  <a:gd name="connsiteX4" fmla="*/ 431779 w 519757"/>
                  <a:gd name="connsiteY4" fmla="*/ 136 h 47634"/>
                  <a:gd name="connsiteX5" fmla="*/ 350139 w 519757"/>
                  <a:gd name="connsiteY5" fmla="*/ 47567 h 47634"/>
                  <a:gd name="connsiteX6" fmla="*/ 285604 w 519757"/>
                  <a:gd name="connsiteY6" fmla="*/ 25419 h 47634"/>
                  <a:gd name="connsiteX7" fmla="*/ 270066 w 519757"/>
                  <a:gd name="connsiteY7" fmla="*/ 10563 h 47634"/>
                  <a:gd name="connsiteX8" fmla="*/ 267409 w 519757"/>
                  <a:gd name="connsiteY8" fmla="*/ 7632 h 47634"/>
                  <a:gd name="connsiteX9" fmla="*/ 265364 w 519757"/>
                  <a:gd name="connsiteY9" fmla="*/ 5384 h 47634"/>
                  <a:gd name="connsiteX10" fmla="*/ 260798 w 519757"/>
                  <a:gd name="connsiteY10" fmla="*/ 545 h 47634"/>
                  <a:gd name="connsiteX11" fmla="*/ 256710 w 519757"/>
                  <a:gd name="connsiteY11" fmla="*/ 5656 h 47634"/>
                  <a:gd name="connsiteX12" fmla="*/ 174047 w 519757"/>
                  <a:gd name="connsiteY12" fmla="*/ 47635 h 47634"/>
                  <a:gd name="connsiteX13" fmla="*/ 87910 w 519757"/>
                  <a:gd name="connsiteY13" fmla="*/ 6133 h 47634"/>
                  <a:gd name="connsiteX14" fmla="*/ 87024 w 519757"/>
                  <a:gd name="connsiteY14" fmla="*/ 6065 h 47634"/>
                  <a:gd name="connsiteX15" fmla="*/ 84979 w 519757"/>
                  <a:gd name="connsiteY15" fmla="*/ 7224 h 47634"/>
                  <a:gd name="connsiteX16" fmla="*/ 34278 w 519757"/>
                  <a:gd name="connsiteY16" fmla="*/ 43819 h 47634"/>
                  <a:gd name="connsiteX17" fmla="*/ 29985 w 519757"/>
                  <a:gd name="connsiteY17" fmla="*/ 45181 h 47634"/>
                  <a:gd name="connsiteX18" fmla="*/ 5929 w 519757"/>
                  <a:gd name="connsiteY18" fmla="*/ 47567 h 47634"/>
                  <a:gd name="connsiteX19" fmla="*/ 0 w 519757"/>
                  <a:gd name="connsiteY19" fmla="*/ 47567 h 4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9757" h="47634">
                    <a:moveTo>
                      <a:pt x="519757" y="47362"/>
                    </a:moveTo>
                    <a:cubicBezTo>
                      <a:pt x="519553" y="47362"/>
                      <a:pt x="519348" y="47362"/>
                      <a:pt x="519076" y="47362"/>
                    </a:cubicBezTo>
                    <a:cubicBezTo>
                      <a:pt x="486229" y="47362"/>
                      <a:pt x="457334" y="32847"/>
                      <a:pt x="435868" y="5588"/>
                    </a:cubicBezTo>
                    <a:cubicBezTo>
                      <a:pt x="434505" y="3884"/>
                      <a:pt x="433483" y="1976"/>
                      <a:pt x="432665" y="0"/>
                    </a:cubicBezTo>
                    <a:cubicBezTo>
                      <a:pt x="432256" y="68"/>
                      <a:pt x="431984" y="68"/>
                      <a:pt x="431779" y="136"/>
                    </a:cubicBezTo>
                    <a:cubicBezTo>
                      <a:pt x="425987" y="10563"/>
                      <a:pt x="401658" y="47567"/>
                      <a:pt x="350139" y="47567"/>
                    </a:cubicBezTo>
                    <a:cubicBezTo>
                      <a:pt x="326288" y="47567"/>
                      <a:pt x="305776" y="40547"/>
                      <a:pt x="285604" y="25419"/>
                    </a:cubicBezTo>
                    <a:cubicBezTo>
                      <a:pt x="278244" y="19899"/>
                      <a:pt x="273542" y="14515"/>
                      <a:pt x="270066" y="10563"/>
                    </a:cubicBezTo>
                    <a:cubicBezTo>
                      <a:pt x="269112" y="9472"/>
                      <a:pt x="268295" y="8450"/>
                      <a:pt x="267409" y="7632"/>
                    </a:cubicBezTo>
                    <a:cubicBezTo>
                      <a:pt x="266659" y="6883"/>
                      <a:pt x="265978" y="6065"/>
                      <a:pt x="265364" y="5384"/>
                    </a:cubicBezTo>
                    <a:cubicBezTo>
                      <a:pt x="263593" y="4021"/>
                      <a:pt x="262093" y="2385"/>
                      <a:pt x="260798" y="545"/>
                    </a:cubicBezTo>
                    <a:cubicBezTo>
                      <a:pt x="259708" y="2249"/>
                      <a:pt x="258345" y="4021"/>
                      <a:pt x="256710" y="5656"/>
                    </a:cubicBezTo>
                    <a:cubicBezTo>
                      <a:pt x="245193" y="17173"/>
                      <a:pt x="214731" y="47635"/>
                      <a:pt x="174047" y="47635"/>
                    </a:cubicBezTo>
                    <a:cubicBezTo>
                      <a:pt x="134318" y="47635"/>
                      <a:pt x="100926" y="19013"/>
                      <a:pt x="87910" y="6133"/>
                    </a:cubicBezTo>
                    <a:cubicBezTo>
                      <a:pt x="87569" y="6133"/>
                      <a:pt x="87296" y="6065"/>
                      <a:pt x="87024" y="6065"/>
                    </a:cubicBezTo>
                    <a:cubicBezTo>
                      <a:pt x="87024" y="6065"/>
                      <a:pt x="86479" y="6270"/>
                      <a:pt x="84979" y="7224"/>
                    </a:cubicBezTo>
                    <a:cubicBezTo>
                      <a:pt x="67397" y="24533"/>
                      <a:pt x="49952" y="37140"/>
                      <a:pt x="34278" y="43819"/>
                    </a:cubicBezTo>
                    <a:cubicBezTo>
                      <a:pt x="32915" y="44432"/>
                      <a:pt x="31416" y="44841"/>
                      <a:pt x="29985" y="45181"/>
                    </a:cubicBezTo>
                    <a:cubicBezTo>
                      <a:pt x="17991" y="47567"/>
                      <a:pt x="10426" y="47567"/>
                      <a:pt x="5929" y="47567"/>
                    </a:cubicBezTo>
                    <a:lnTo>
                      <a:pt x="0" y="47567"/>
                    </a:lnTo>
                  </a:path>
                </a:pathLst>
              </a:custGeom>
              <a:noFill/>
              <a:ln w="13539" cap="rnd">
                <a:solidFill>
                  <a:schemeClr val="tx2"/>
                </a:solidFill>
                <a:prstDash val="solid"/>
                <a:round/>
              </a:ln>
            </p:spPr>
            <p:txBody>
              <a:bodyPr rtlCol="0" anchor="ctr"/>
              <a:lstStyle/>
              <a:p>
                <a:endParaRPr lang="en-GB"/>
              </a:p>
            </p:txBody>
          </p:sp>
        </p:grpSp>
        <p:sp>
          <p:nvSpPr>
            <p:cNvPr id="285" name="TextBox 284">
              <a:extLst>
                <a:ext uri="{FF2B5EF4-FFF2-40B4-BE49-F238E27FC236}">
                  <a16:creationId xmlns:a16="http://schemas.microsoft.com/office/drawing/2014/main" id="{73AD2F02-1F27-4B70-AA97-663B6FF980DE}"/>
                </a:ext>
              </a:extLst>
            </p:cNvPr>
            <p:cNvSpPr txBox="1"/>
            <p:nvPr/>
          </p:nvSpPr>
          <p:spPr>
            <a:xfrm>
              <a:off x="10324304" y="1294618"/>
              <a:ext cx="1071478" cy="507831"/>
            </a:xfrm>
            <a:prstGeom prst="rect">
              <a:avLst/>
            </a:prstGeom>
            <a:noFill/>
          </p:spPr>
          <p:txBody>
            <a:bodyPr wrap="square" rtlCol="0">
              <a:spAutoFit/>
            </a:bodyPr>
            <a:lstStyle/>
            <a:p>
              <a:pPr algn="ctr"/>
              <a:r>
                <a:rPr lang="en-GB" sz="900" b="1" dirty="0">
                  <a:solidFill>
                    <a:schemeClr val="tx2"/>
                  </a:solidFill>
                  <a:latin typeface="Arial" panose="020B0604020202020204" pitchFamily="34" charset="0"/>
                  <a:cs typeface="Arial" panose="020B0604020202020204" pitchFamily="34" charset="0"/>
                </a:rPr>
                <a:t>DATA</a:t>
              </a:r>
            </a:p>
            <a:p>
              <a:pPr algn="ctr"/>
              <a:r>
                <a:rPr lang="en-GB" sz="900" b="1" dirty="0">
                  <a:solidFill>
                    <a:schemeClr val="tx2"/>
                  </a:solidFill>
                  <a:latin typeface="Arial" panose="020B0604020202020204" pitchFamily="34" charset="0"/>
                  <a:cs typeface="Arial" panose="020B0604020202020204" pitchFamily="34" charset="0"/>
                </a:rPr>
                <a:t>CONSUMPTION &amp; ANALYTICS</a:t>
              </a:r>
            </a:p>
          </p:txBody>
        </p:sp>
        <p:sp>
          <p:nvSpPr>
            <p:cNvPr id="286" name="Freeform: Shape 285">
              <a:extLst>
                <a:ext uri="{FF2B5EF4-FFF2-40B4-BE49-F238E27FC236}">
                  <a16:creationId xmlns:a16="http://schemas.microsoft.com/office/drawing/2014/main" id="{FB3238CF-EBC0-4D38-A5C9-46C8BC62B7B5}"/>
                </a:ext>
              </a:extLst>
            </p:cNvPr>
            <p:cNvSpPr/>
            <p:nvPr/>
          </p:nvSpPr>
          <p:spPr>
            <a:xfrm>
              <a:off x="9777545" y="2421134"/>
              <a:ext cx="519757" cy="47634"/>
            </a:xfrm>
            <a:custGeom>
              <a:avLst/>
              <a:gdLst>
                <a:gd name="connsiteX0" fmla="*/ 519757 w 519757"/>
                <a:gd name="connsiteY0" fmla="*/ 47362 h 47634"/>
                <a:gd name="connsiteX1" fmla="*/ 519076 w 519757"/>
                <a:gd name="connsiteY1" fmla="*/ 47362 h 47634"/>
                <a:gd name="connsiteX2" fmla="*/ 435868 w 519757"/>
                <a:gd name="connsiteY2" fmla="*/ 5588 h 47634"/>
                <a:gd name="connsiteX3" fmla="*/ 432665 w 519757"/>
                <a:gd name="connsiteY3" fmla="*/ 0 h 47634"/>
                <a:gd name="connsiteX4" fmla="*/ 431779 w 519757"/>
                <a:gd name="connsiteY4" fmla="*/ 136 h 47634"/>
                <a:gd name="connsiteX5" fmla="*/ 350139 w 519757"/>
                <a:gd name="connsiteY5" fmla="*/ 47567 h 47634"/>
                <a:gd name="connsiteX6" fmla="*/ 285604 w 519757"/>
                <a:gd name="connsiteY6" fmla="*/ 25419 h 47634"/>
                <a:gd name="connsiteX7" fmla="*/ 270066 w 519757"/>
                <a:gd name="connsiteY7" fmla="*/ 10563 h 47634"/>
                <a:gd name="connsiteX8" fmla="*/ 267409 w 519757"/>
                <a:gd name="connsiteY8" fmla="*/ 7632 h 47634"/>
                <a:gd name="connsiteX9" fmla="*/ 265364 w 519757"/>
                <a:gd name="connsiteY9" fmla="*/ 5384 h 47634"/>
                <a:gd name="connsiteX10" fmla="*/ 260798 w 519757"/>
                <a:gd name="connsiteY10" fmla="*/ 545 h 47634"/>
                <a:gd name="connsiteX11" fmla="*/ 256710 w 519757"/>
                <a:gd name="connsiteY11" fmla="*/ 5656 h 47634"/>
                <a:gd name="connsiteX12" fmla="*/ 174047 w 519757"/>
                <a:gd name="connsiteY12" fmla="*/ 47635 h 47634"/>
                <a:gd name="connsiteX13" fmla="*/ 87910 w 519757"/>
                <a:gd name="connsiteY13" fmla="*/ 6133 h 47634"/>
                <a:gd name="connsiteX14" fmla="*/ 87024 w 519757"/>
                <a:gd name="connsiteY14" fmla="*/ 6065 h 47634"/>
                <a:gd name="connsiteX15" fmla="*/ 84979 w 519757"/>
                <a:gd name="connsiteY15" fmla="*/ 7224 h 47634"/>
                <a:gd name="connsiteX16" fmla="*/ 34278 w 519757"/>
                <a:gd name="connsiteY16" fmla="*/ 43819 h 47634"/>
                <a:gd name="connsiteX17" fmla="*/ 29985 w 519757"/>
                <a:gd name="connsiteY17" fmla="*/ 45181 h 47634"/>
                <a:gd name="connsiteX18" fmla="*/ 5929 w 519757"/>
                <a:gd name="connsiteY18" fmla="*/ 47567 h 47634"/>
                <a:gd name="connsiteX19" fmla="*/ 0 w 519757"/>
                <a:gd name="connsiteY19" fmla="*/ 47567 h 4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9757" h="47634">
                  <a:moveTo>
                    <a:pt x="519757" y="47362"/>
                  </a:moveTo>
                  <a:cubicBezTo>
                    <a:pt x="519553" y="47362"/>
                    <a:pt x="519348" y="47362"/>
                    <a:pt x="519076" y="47362"/>
                  </a:cubicBezTo>
                  <a:cubicBezTo>
                    <a:pt x="486229" y="47362"/>
                    <a:pt x="457334" y="32847"/>
                    <a:pt x="435868" y="5588"/>
                  </a:cubicBezTo>
                  <a:cubicBezTo>
                    <a:pt x="434505" y="3884"/>
                    <a:pt x="433483" y="1976"/>
                    <a:pt x="432665" y="0"/>
                  </a:cubicBezTo>
                  <a:cubicBezTo>
                    <a:pt x="432256" y="68"/>
                    <a:pt x="431984" y="68"/>
                    <a:pt x="431779" y="136"/>
                  </a:cubicBezTo>
                  <a:cubicBezTo>
                    <a:pt x="425987" y="10563"/>
                    <a:pt x="401658" y="47567"/>
                    <a:pt x="350139" y="47567"/>
                  </a:cubicBezTo>
                  <a:cubicBezTo>
                    <a:pt x="326288" y="47567"/>
                    <a:pt x="305776" y="40547"/>
                    <a:pt x="285604" y="25419"/>
                  </a:cubicBezTo>
                  <a:cubicBezTo>
                    <a:pt x="278244" y="19899"/>
                    <a:pt x="273542" y="14515"/>
                    <a:pt x="270066" y="10563"/>
                  </a:cubicBezTo>
                  <a:cubicBezTo>
                    <a:pt x="269112" y="9472"/>
                    <a:pt x="268295" y="8450"/>
                    <a:pt x="267409" y="7632"/>
                  </a:cubicBezTo>
                  <a:cubicBezTo>
                    <a:pt x="266659" y="6883"/>
                    <a:pt x="265978" y="6065"/>
                    <a:pt x="265364" y="5384"/>
                  </a:cubicBezTo>
                  <a:cubicBezTo>
                    <a:pt x="263593" y="4021"/>
                    <a:pt x="262093" y="2385"/>
                    <a:pt x="260798" y="545"/>
                  </a:cubicBezTo>
                  <a:cubicBezTo>
                    <a:pt x="259708" y="2249"/>
                    <a:pt x="258345" y="4021"/>
                    <a:pt x="256710" y="5656"/>
                  </a:cubicBezTo>
                  <a:cubicBezTo>
                    <a:pt x="245193" y="17173"/>
                    <a:pt x="214731" y="47635"/>
                    <a:pt x="174047" y="47635"/>
                  </a:cubicBezTo>
                  <a:cubicBezTo>
                    <a:pt x="134318" y="47635"/>
                    <a:pt x="100926" y="19013"/>
                    <a:pt x="87910" y="6133"/>
                  </a:cubicBezTo>
                  <a:cubicBezTo>
                    <a:pt x="87569" y="6133"/>
                    <a:pt x="87296" y="6065"/>
                    <a:pt x="87024" y="6065"/>
                  </a:cubicBezTo>
                  <a:cubicBezTo>
                    <a:pt x="87024" y="6065"/>
                    <a:pt x="86479" y="6270"/>
                    <a:pt x="84979" y="7224"/>
                  </a:cubicBezTo>
                  <a:cubicBezTo>
                    <a:pt x="67397" y="24533"/>
                    <a:pt x="49952" y="37140"/>
                    <a:pt x="34278" y="43819"/>
                  </a:cubicBezTo>
                  <a:cubicBezTo>
                    <a:pt x="32915" y="44432"/>
                    <a:pt x="31416" y="44841"/>
                    <a:pt x="29985" y="45181"/>
                  </a:cubicBezTo>
                  <a:cubicBezTo>
                    <a:pt x="17991" y="47567"/>
                    <a:pt x="10426" y="47567"/>
                    <a:pt x="5929" y="47567"/>
                  </a:cubicBezTo>
                  <a:lnTo>
                    <a:pt x="0" y="47567"/>
                  </a:lnTo>
                </a:path>
              </a:pathLst>
            </a:custGeom>
            <a:noFill/>
            <a:ln w="13539" cap="rnd">
              <a:solidFill>
                <a:schemeClr val="tx2"/>
              </a:solidFill>
              <a:prstDash val="solid"/>
              <a:round/>
            </a:ln>
          </p:spPr>
          <p:txBody>
            <a:bodyPr rtlCol="0" anchor="ctr"/>
            <a:lstStyle/>
            <a:p>
              <a:endParaRPr lang="en-GB"/>
            </a:p>
          </p:txBody>
        </p:sp>
        <p:pic>
          <p:nvPicPr>
            <p:cNvPr id="28" name="Graphic 27">
              <a:extLst>
                <a:ext uri="{FF2B5EF4-FFF2-40B4-BE49-F238E27FC236}">
                  <a16:creationId xmlns:a16="http://schemas.microsoft.com/office/drawing/2014/main" id="{3F48C451-9CE4-4AA7-A1B6-8D837CA3F582}"/>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9462763" y="2660693"/>
              <a:ext cx="704619" cy="327144"/>
            </a:xfrm>
            <a:prstGeom prst="rect">
              <a:avLst/>
            </a:prstGeom>
          </p:spPr>
        </p:pic>
      </p:grpSp>
      <p:sp>
        <p:nvSpPr>
          <p:cNvPr id="5" name="Title 4">
            <a:extLst>
              <a:ext uri="{FF2B5EF4-FFF2-40B4-BE49-F238E27FC236}">
                <a16:creationId xmlns:a16="http://schemas.microsoft.com/office/drawing/2014/main" id="{6C2862CF-BDA0-4B85-90BB-599DFB502408}"/>
              </a:ext>
            </a:extLst>
          </p:cNvPr>
          <p:cNvSpPr>
            <a:spLocks noGrp="1"/>
          </p:cNvSpPr>
          <p:nvPr>
            <p:ph type="title"/>
          </p:nvPr>
        </p:nvSpPr>
        <p:spPr>
          <a:xfrm>
            <a:off x="281868" y="232835"/>
            <a:ext cx="11030562" cy="1483282"/>
          </a:xfrm>
        </p:spPr>
        <p:txBody>
          <a:bodyPr/>
          <a:lstStyle/>
          <a:p>
            <a:r>
              <a:rPr lang="en-US" sz="3250" dirty="0"/>
              <a:t>Trends Driving Integration Modernization &amp; Automation</a:t>
            </a:r>
          </a:p>
        </p:txBody>
      </p:sp>
    </p:spTree>
    <p:extLst>
      <p:ext uri="{BB962C8B-B14F-4D97-AF65-F5344CB8AC3E}">
        <p14:creationId xmlns:p14="http://schemas.microsoft.com/office/powerpoint/2010/main" val="791377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anim calcmode="lin" valueType="num">
                                      <p:cBhvr>
                                        <p:cTn id="12" dur="500" fill="hold"/>
                                        <p:tgtEl>
                                          <p:spTgt spid="7"/>
                                        </p:tgtEl>
                                        <p:attrNameLst>
                                          <p:attrName>ppt_x</p:attrName>
                                        </p:attrNameLst>
                                      </p:cBhvr>
                                      <p:tavLst>
                                        <p:tav tm="0">
                                          <p:val>
                                            <p:strVal val="#ppt_x"/>
                                          </p:val>
                                        </p:tav>
                                        <p:tav tm="100000">
                                          <p:val>
                                            <p:strVal val="#ppt_x"/>
                                          </p:val>
                                        </p:tav>
                                      </p:tavLst>
                                    </p:anim>
                                    <p:anim calcmode="lin" valueType="num">
                                      <p:cBhvr>
                                        <p:cTn id="13"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par>
                          <p:cTn id="19" fill="hold">
                            <p:stCondLst>
                              <p:cond delay="500"/>
                            </p:stCondLst>
                            <p:childTnLst>
                              <p:par>
                                <p:cTn id="20" presetID="47" presetClass="entr" presetSubtype="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anim calcmode="lin" valueType="num">
                                      <p:cBhvr>
                                        <p:cTn id="23" dur="500" fill="hold"/>
                                        <p:tgtEl>
                                          <p:spTgt spid="8"/>
                                        </p:tgtEl>
                                        <p:attrNameLst>
                                          <p:attrName>ppt_x</p:attrName>
                                        </p:attrNameLst>
                                      </p:cBhvr>
                                      <p:tavLst>
                                        <p:tav tm="0">
                                          <p:val>
                                            <p:strVal val="#ppt_x"/>
                                          </p:val>
                                        </p:tav>
                                        <p:tav tm="100000">
                                          <p:val>
                                            <p:strVal val="#ppt_x"/>
                                          </p:val>
                                        </p:tav>
                                      </p:tavLst>
                                    </p:anim>
                                    <p:anim calcmode="lin" valueType="num">
                                      <p:cBhvr>
                                        <p:cTn id="24"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par>
                          <p:cTn id="30" fill="hold">
                            <p:stCondLst>
                              <p:cond delay="500"/>
                            </p:stCondLst>
                            <p:childTnLst>
                              <p:par>
                                <p:cTn id="31" presetID="47" presetClass="entr" presetSubtype="0" fill="hold"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anim calcmode="lin" valueType="num">
                                      <p:cBhvr>
                                        <p:cTn id="34" dur="500" fill="hold"/>
                                        <p:tgtEl>
                                          <p:spTgt spid="10"/>
                                        </p:tgtEl>
                                        <p:attrNameLst>
                                          <p:attrName>ppt_x</p:attrName>
                                        </p:attrNameLst>
                                      </p:cBhvr>
                                      <p:tavLst>
                                        <p:tav tm="0">
                                          <p:val>
                                            <p:strVal val="#ppt_x"/>
                                          </p:val>
                                        </p:tav>
                                        <p:tav tm="100000">
                                          <p:val>
                                            <p:strVal val="#ppt_x"/>
                                          </p:val>
                                        </p:tav>
                                      </p:tavLst>
                                    </p:anim>
                                    <p:anim calcmode="lin" valueType="num">
                                      <p:cBhvr>
                                        <p:cTn id="35"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2F2A04B5-7CEC-4953-87D9-746919FDD825}"/>
              </a:ext>
            </a:extLst>
          </p:cNvPr>
          <p:cNvGrpSpPr/>
          <p:nvPr/>
        </p:nvGrpSpPr>
        <p:grpSpPr>
          <a:xfrm>
            <a:off x="6108192" y="2381135"/>
            <a:ext cx="2812956" cy="1997453"/>
            <a:chOff x="5776476" y="2836152"/>
            <a:chExt cx="2812956" cy="1997453"/>
          </a:xfrm>
        </p:grpSpPr>
        <p:sp>
          <p:nvSpPr>
            <p:cNvPr id="296" name="Rectangle 295">
              <a:extLst>
                <a:ext uri="{FF2B5EF4-FFF2-40B4-BE49-F238E27FC236}">
                  <a16:creationId xmlns:a16="http://schemas.microsoft.com/office/drawing/2014/main" id="{8D6980FC-5F7F-4D6C-889C-A7A5B5BD052B}"/>
                </a:ext>
              </a:extLst>
            </p:cNvPr>
            <p:cNvSpPr/>
            <p:nvPr/>
          </p:nvSpPr>
          <p:spPr>
            <a:xfrm>
              <a:off x="5776476" y="2836152"/>
              <a:ext cx="2812956" cy="1997453"/>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99" name="TextBox 298">
              <a:extLst>
                <a:ext uri="{FF2B5EF4-FFF2-40B4-BE49-F238E27FC236}">
                  <a16:creationId xmlns:a16="http://schemas.microsoft.com/office/drawing/2014/main" id="{85679272-622D-4877-8AD0-7439065858F9}"/>
                </a:ext>
              </a:extLst>
            </p:cNvPr>
            <p:cNvSpPr txBox="1"/>
            <p:nvPr/>
          </p:nvSpPr>
          <p:spPr>
            <a:xfrm>
              <a:off x="5777675" y="2854201"/>
              <a:ext cx="2803505" cy="261610"/>
            </a:xfrm>
            <a:prstGeom prst="rect">
              <a:avLst/>
            </a:prstGeom>
            <a:noFill/>
          </p:spPr>
          <p:txBody>
            <a:bodyPr wrap="square" rtlCol="0">
              <a:spAutoFit/>
            </a:bodyPr>
            <a:lstStyle/>
            <a:p>
              <a:pPr algn="ctr"/>
              <a:r>
                <a:rPr lang="en-US" sz="1100" b="1" dirty="0">
                  <a:solidFill>
                    <a:schemeClr val="bg1"/>
                  </a:solidFill>
                  <a:latin typeface="Arial" panose="020B0604020202020204" pitchFamily="34" charset="0"/>
                  <a:cs typeface="Arial" panose="020B0604020202020204" pitchFamily="34" charset="0"/>
                </a:rPr>
                <a:t>Data Warehouse Automation</a:t>
              </a:r>
            </a:p>
          </p:txBody>
        </p:sp>
      </p:grpSp>
      <p:grpSp>
        <p:nvGrpSpPr>
          <p:cNvPr id="7" name="Group 6">
            <a:extLst>
              <a:ext uri="{FF2B5EF4-FFF2-40B4-BE49-F238E27FC236}">
                <a16:creationId xmlns:a16="http://schemas.microsoft.com/office/drawing/2014/main" id="{DCEB92B0-7DEF-4308-96BA-9A0AA9469E39}"/>
              </a:ext>
            </a:extLst>
          </p:cNvPr>
          <p:cNvGrpSpPr/>
          <p:nvPr/>
        </p:nvGrpSpPr>
        <p:grpSpPr>
          <a:xfrm>
            <a:off x="1677348" y="1410230"/>
            <a:ext cx="3419006" cy="4061875"/>
            <a:chOff x="1644528" y="1580208"/>
            <a:chExt cx="3419006" cy="4061875"/>
          </a:xfrm>
        </p:grpSpPr>
        <p:sp>
          <p:nvSpPr>
            <p:cNvPr id="163" name="Rectangle 162">
              <a:extLst>
                <a:ext uri="{FF2B5EF4-FFF2-40B4-BE49-F238E27FC236}">
                  <a16:creationId xmlns:a16="http://schemas.microsoft.com/office/drawing/2014/main" id="{DD320908-AD76-4921-9169-ED2212EB3B63}"/>
                </a:ext>
              </a:extLst>
            </p:cNvPr>
            <p:cNvSpPr/>
            <p:nvPr/>
          </p:nvSpPr>
          <p:spPr>
            <a:xfrm>
              <a:off x="1644528" y="1580208"/>
              <a:ext cx="3419006" cy="4061875"/>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164" name="TextBox 163">
              <a:extLst>
                <a:ext uri="{FF2B5EF4-FFF2-40B4-BE49-F238E27FC236}">
                  <a16:creationId xmlns:a16="http://schemas.microsoft.com/office/drawing/2014/main" id="{BBA48E08-74C1-497A-8EB7-28139F9CC00D}"/>
                </a:ext>
              </a:extLst>
            </p:cNvPr>
            <p:cNvSpPr txBox="1"/>
            <p:nvPr/>
          </p:nvSpPr>
          <p:spPr>
            <a:xfrm>
              <a:off x="1660781" y="1700550"/>
              <a:ext cx="3402753" cy="300531"/>
            </a:xfrm>
            <a:prstGeom prst="rect">
              <a:avLst/>
            </a:prstGeom>
            <a:noFill/>
          </p:spPr>
          <p:txBody>
            <a:bodyPr wrap="square" rtlCol="0">
              <a:spAutoFit/>
            </a:bodyPr>
            <a:lstStyle/>
            <a:p>
              <a:pPr algn="ctr">
                <a:lnSpc>
                  <a:spcPct val="125000"/>
                </a:lnSpc>
              </a:pPr>
              <a:r>
                <a:rPr lang="en-US" sz="1200" b="1" dirty="0">
                  <a:solidFill>
                    <a:schemeClr val="bg1"/>
                  </a:solidFill>
                  <a:latin typeface="+mj-lt"/>
                </a:rPr>
                <a:t>Streaming Data Pipeline Automation</a:t>
              </a:r>
            </a:p>
          </p:txBody>
        </p:sp>
        <p:sp>
          <p:nvSpPr>
            <p:cNvPr id="165" name="Rectangle 164">
              <a:extLst>
                <a:ext uri="{FF2B5EF4-FFF2-40B4-BE49-F238E27FC236}">
                  <a16:creationId xmlns:a16="http://schemas.microsoft.com/office/drawing/2014/main" id="{4A59C4D6-FF1A-48E1-AE50-546EDF491C06}"/>
                </a:ext>
              </a:extLst>
            </p:cNvPr>
            <p:cNvSpPr/>
            <p:nvPr/>
          </p:nvSpPr>
          <p:spPr>
            <a:xfrm>
              <a:off x="1669408" y="5215168"/>
              <a:ext cx="3366341" cy="281192"/>
            </a:xfrm>
            <a:prstGeom prst="rect">
              <a:avLst/>
            </a:prstGeom>
            <a:noFill/>
            <a:ln>
              <a:noFill/>
            </a:ln>
            <a:effectLst>
              <a:outerShdw blurRad="1524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nchorCtr="0"/>
            <a:lstStyle/>
            <a:p>
              <a:pPr algn="ctr" defTabSz="914286">
                <a:lnSpc>
                  <a:spcPct val="90000"/>
                </a:lnSpc>
                <a:defRPr/>
              </a:pPr>
              <a:r>
                <a:rPr lang="en-GB" sz="1050" dirty="0">
                  <a:solidFill>
                    <a:schemeClr val="accent2">
                      <a:lumMod val="20000"/>
                      <a:lumOff val="80000"/>
                    </a:schemeClr>
                  </a:solidFill>
                  <a:latin typeface="+mj-lt"/>
                </a:rPr>
                <a:t>Design, Manage &amp; Monitor</a:t>
              </a:r>
            </a:p>
          </p:txBody>
        </p:sp>
      </p:grpSp>
      <p:sp>
        <p:nvSpPr>
          <p:cNvPr id="167" name="Title 4">
            <a:extLst>
              <a:ext uri="{FF2B5EF4-FFF2-40B4-BE49-F238E27FC236}">
                <a16:creationId xmlns:a16="http://schemas.microsoft.com/office/drawing/2014/main" id="{5C45B5C5-E1EE-4595-80E8-9BCDBFF0B311}"/>
              </a:ext>
            </a:extLst>
          </p:cNvPr>
          <p:cNvSpPr>
            <a:spLocks noGrp="1"/>
          </p:cNvSpPr>
          <p:nvPr>
            <p:ph type="title"/>
          </p:nvPr>
        </p:nvSpPr>
        <p:spPr>
          <a:xfrm>
            <a:off x="133351" y="242360"/>
            <a:ext cx="11906250" cy="684281"/>
          </a:xfrm>
        </p:spPr>
        <p:txBody>
          <a:bodyPr/>
          <a:lstStyle/>
          <a:p>
            <a:r>
              <a:rPr lang="en-US" sz="2800" dirty="0"/>
              <a:t>Modernize, Automate &amp; Simplify DI with Analytics-ready Data Delivery </a:t>
            </a:r>
          </a:p>
        </p:txBody>
      </p:sp>
      <p:sp>
        <p:nvSpPr>
          <p:cNvPr id="38" name="Rectangle 37">
            <a:extLst>
              <a:ext uri="{FF2B5EF4-FFF2-40B4-BE49-F238E27FC236}">
                <a16:creationId xmlns:a16="http://schemas.microsoft.com/office/drawing/2014/main" id="{56E3E37B-FD14-43DE-A9A2-03356DCFA9BE}"/>
              </a:ext>
            </a:extLst>
          </p:cNvPr>
          <p:cNvSpPr>
            <a:spLocks noChangeArrowheads="1"/>
          </p:cNvSpPr>
          <p:nvPr/>
        </p:nvSpPr>
        <p:spPr bwMode="auto">
          <a:xfrm>
            <a:off x="-830714" y="5884881"/>
            <a:ext cx="65" cy="11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lnSpc>
                <a:spcPct val="80000"/>
              </a:lnSpc>
              <a:defRPr/>
            </a:pPr>
            <a:endParaRPr lang="en-US" altLang="en-US" sz="900" dirty="0">
              <a:solidFill>
                <a:srgbClr val="545659"/>
              </a:solidFill>
              <a:latin typeface="+mj-lt"/>
            </a:endParaRPr>
          </a:p>
        </p:txBody>
      </p:sp>
      <p:grpSp>
        <p:nvGrpSpPr>
          <p:cNvPr id="43" name="Group 42">
            <a:extLst>
              <a:ext uri="{FF2B5EF4-FFF2-40B4-BE49-F238E27FC236}">
                <a16:creationId xmlns:a16="http://schemas.microsoft.com/office/drawing/2014/main" id="{525BF359-0B4C-4208-BCB2-F94DEB0CD3A1}"/>
              </a:ext>
            </a:extLst>
          </p:cNvPr>
          <p:cNvGrpSpPr/>
          <p:nvPr/>
        </p:nvGrpSpPr>
        <p:grpSpPr>
          <a:xfrm>
            <a:off x="6108359" y="1016588"/>
            <a:ext cx="2812956" cy="1251516"/>
            <a:chOff x="5776643" y="1172540"/>
            <a:chExt cx="2812956" cy="1251516"/>
          </a:xfrm>
        </p:grpSpPr>
        <p:sp>
          <p:nvSpPr>
            <p:cNvPr id="295" name="Rectangle 294">
              <a:extLst>
                <a:ext uri="{FF2B5EF4-FFF2-40B4-BE49-F238E27FC236}">
                  <a16:creationId xmlns:a16="http://schemas.microsoft.com/office/drawing/2014/main" id="{A26FEA9C-5B63-4FA2-A4D1-FEA93D0A5959}"/>
                </a:ext>
              </a:extLst>
            </p:cNvPr>
            <p:cNvSpPr/>
            <p:nvPr/>
          </p:nvSpPr>
          <p:spPr>
            <a:xfrm>
              <a:off x="5776643" y="1172540"/>
              <a:ext cx="2812956" cy="1251516"/>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98" name="TextBox 297">
              <a:extLst>
                <a:ext uri="{FF2B5EF4-FFF2-40B4-BE49-F238E27FC236}">
                  <a16:creationId xmlns:a16="http://schemas.microsoft.com/office/drawing/2014/main" id="{C1FB3450-CE17-4BD8-9862-A942AB31BA37}"/>
                </a:ext>
              </a:extLst>
            </p:cNvPr>
            <p:cNvSpPr txBox="1"/>
            <p:nvPr/>
          </p:nvSpPr>
          <p:spPr>
            <a:xfrm>
              <a:off x="5780386" y="1209148"/>
              <a:ext cx="2809045" cy="261610"/>
            </a:xfrm>
            <a:prstGeom prst="rect">
              <a:avLst/>
            </a:prstGeom>
            <a:noFill/>
          </p:spPr>
          <p:txBody>
            <a:bodyPr wrap="square" rtlCol="0">
              <a:spAutoFit/>
            </a:bodyPr>
            <a:lstStyle/>
            <a:p>
              <a:pPr algn="ctr"/>
              <a:r>
                <a:rPr lang="en-US" sz="1100" b="1" dirty="0">
                  <a:solidFill>
                    <a:schemeClr val="bg1"/>
                  </a:solidFill>
                  <a:latin typeface="+mj-lt"/>
                </a:rPr>
                <a:t>CDC Streaming</a:t>
              </a:r>
            </a:p>
          </p:txBody>
        </p:sp>
      </p:grpSp>
      <p:grpSp>
        <p:nvGrpSpPr>
          <p:cNvPr id="8" name="Group 7">
            <a:extLst>
              <a:ext uri="{FF2B5EF4-FFF2-40B4-BE49-F238E27FC236}">
                <a16:creationId xmlns:a16="http://schemas.microsoft.com/office/drawing/2014/main" id="{38CD280F-30E9-4E23-A73B-F7F6127B1555}"/>
              </a:ext>
            </a:extLst>
          </p:cNvPr>
          <p:cNvGrpSpPr/>
          <p:nvPr/>
        </p:nvGrpSpPr>
        <p:grpSpPr>
          <a:xfrm>
            <a:off x="6147190" y="2674409"/>
            <a:ext cx="2723171" cy="865181"/>
            <a:chOff x="6126474" y="2631635"/>
            <a:chExt cx="2723171" cy="865181"/>
          </a:xfrm>
        </p:grpSpPr>
        <p:sp>
          <p:nvSpPr>
            <p:cNvPr id="301" name="Rectangle 300">
              <a:extLst>
                <a:ext uri="{FF2B5EF4-FFF2-40B4-BE49-F238E27FC236}">
                  <a16:creationId xmlns:a16="http://schemas.microsoft.com/office/drawing/2014/main" id="{66BD9DF1-45EA-4B69-A118-480043DE453F}"/>
                </a:ext>
              </a:extLst>
            </p:cNvPr>
            <p:cNvSpPr/>
            <p:nvPr/>
          </p:nvSpPr>
          <p:spPr>
            <a:xfrm>
              <a:off x="6143406" y="2631635"/>
              <a:ext cx="871606" cy="4109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FFFF"/>
                </a:solidFill>
                <a:latin typeface="+mj-lt"/>
              </a:endParaRPr>
            </a:p>
          </p:txBody>
        </p:sp>
        <p:sp>
          <p:nvSpPr>
            <p:cNvPr id="302" name="Rectangle 301">
              <a:extLst>
                <a:ext uri="{FF2B5EF4-FFF2-40B4-BE49-F238E27FC236}">
                  <a16:creationId xmlns:a16="http://schemas.microsoft.com/office/drawing/2014/main" id="{EB840A16-22E1-495E-9C92-7D5F57649AFD}"/>
                </a:ext>
              </a:extLst>
            </p:cNvPr>
            <p:cNvSpPr/>
            <p:nvPr/>
          </p:nvSpPr>
          <p:spPr>
            <a:xfrm>
              <a:off x="7057695" y="2631635"/>
              <a:ext cx="871606" cy="4109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FFFF"/>
                </a:solidFill>
                <a:latin typeface="+mj-lt"/>
              </a:endParaRPr>
            </a:p>
          </p:txBody>
        </p:sp>
        <p:sp>
          <p:nvSpPr>
            <p:cNvPr id="303" name="Rectangle 302">
              <a:extLst>
                <a:ext uri="{FF2B5EF4-FFF2-40B4-BE49-F238E27FC236}">
                  <a16:creationId xmlns:a16="http://schemas.microsoft.com/office/drawing/2014/main" id="{D006EB5B-F3FC-4698-BE4B-8DD630A4FC22}"/>
                </a:ext>
              </a:extLst>
            </p:cNvPr>
            <p:cNvSpPr/>
            <p:nvPr/>
          </p:nvSpPr>
          <p:spPr>
            <a:xfrm>
              <a:off x="6143406" y="3085891"/>
              <a:ext cx="871606" cy="4109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FFFF"/>
                </a:solidFill>
                <a:latin typeface="+mj-lt"/>
              </a:endParaRPr>
            </a:p>
          </p:txBody>
        </p:sp>
        <p:sp>
          <p:nvSpPr>
            <p:cNvPr id="304" name="Rectangle 303">
              <a:extLst>
                <a:ext uri="{FF2B5EF4-FFF2-40B4-BE49-F238E27FC236}">
                  <a16:creationId xmlns:a16="http://schemas.microsoft.com/office/drawing/2014/main" id="{F4FA15BA-8E69-466E-A4A7-4BC2B1F27A25}"/>
                </a:ext>
              </a:extLst>
            </p:cNvPr>
            <p:cNvSpPr/>
            <p:nvPr/>
          </p:nvSpPr>
          <p:spPr>
            <a:xfrm>
              <a:off x="7057695" y="3085891"/>
              <a:ext cx="871606" cy="4109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FFFF"/>
                </a:solidFill>
                <a:latin typeface="+mj-lt"/>
              </a:endParaRPr>
            </a:p>
          </p:txBody>
        </p:sp>
        <p:sp>
          <p:nvSpPr>
            <p:cNvPr id="305" name="Rectangle 304">
              <a:extLst>
                <a:ext uri="{FF2B5EF4-FFF2-40B4-BE49-F238E27FC236}">
                  <a16:creationId xmlns:a16="http://schemas.microsoft.com/office/drawing/2014/main" id="{30D43370-D7AE-4A14-958D-1815584837D9}"/>
                </a:ext>
              </a:extLst>
            </p:cNvPr>
            <p:cNvSpPr/>
            <p:nvPr/>
          </p:nvSpPr>
          <p:spPr>
            <a:xfrm>
              <a:off x="7978039" y="2631635"/>
              <a:ext cx="871606" cy="4109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FFFF"/>
                </a:solidFill>
                <a:latin typeface="+mj-lt"/>
              </a:endParaRPr>
            </a:p>
          </p:txBody>
        </p:sp>
        <p:sp>
          <p:nvSpPr>
            <p:cNvPr id="306" name="Rectangle 305">
              <a:extLst>
                <a:ext uri="{FF2B5EF4-FFF2-40B4-BE49-F238E27FC236}">
                  <a16:creationId xmlns:a16="http://schemas.microsoft.com/office/drawing/2014/main" id="{F78C41A7-F47B-4029-857E-FF8EA3F48096}"/>
                </a:ext>
              </a:extLst>
            </p:cNvPr>
            <p:cNvSpPr/>
            <p:nvPr/>
          </p:nvSpPr>
          <p:spPr>
            <a:xfrm>
              <a:off x="7978039" y="3085891"/>
              <a:ext cx="871606" cy="4109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FFFF"/>
                </a:solidFill>
                <a:latin typeface="+mj-lt"/>
              </a:endParaRPr>
            </a:p>
          </p:txBody>
        </p:sp>
        <p:pic>
          <p:nvPicPr>
            <p:cNvPr id="191" name="Picture 6" descr="Image result for snowflake logo transparent">
              <a:extLst>
                <a:ext uri="{FF2B5EF4-FFF2-40B4-BE49-F238E27FC236}">
                  <a16:creationId xmlns:a16="http://schemas.microsoft.com/office/drawing/2014/main" id="{9758B050-DA4E-444F-B122-220B5E2EE2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3802" y="2753402"/>
              <a:ext cx="653627" cy="155917"/>
            </a:xfrm>
            <a:prstGeom prst="rect">
              <a:avLst/>
            </a:prstGeom>
            <a:noFill/>
            <a:extLst>
              <a:ext uri="{909E8E84-426E-40DD-AFC4-6F175D3DCCD1}">
                <a14:hiddenFill xmlns:a14="http://schemas.microsoft.com/office/drawing/2010/main">
                  <a:solidFill>
                    <a:srgbClr val="FFFFFF"/>
                  </a:solidFill>
                </a14:hiddenFill>
              </a:ext>
            </a:extLst>
          </p:spPr>
        </p:pic>
        <p:grpSp>
          <p:nvGrpSpPr>
            <p:cNvPr id="192" name="Group 242">
              <a:extLst>
                <a:ext uri="{FF2B5EF4-FFF2-40B4-BE49-F238E27FC236}">
                  <a16:creationId xmlns:a16="http://schemas.microsoft.com/office/drawing/2014/main" id="{992BCF40-4781-4226-90A6-3B06FBC41542}"/>
                </a:ext>
              </a:extLst>
            </p:cNvPr>
            <p:cNvGrpSpPr>
              <a:grpSpLocks noChangeAspect="1"/>
            </p:cNvGrpSpPr>
            <p:nvPr/>
          </p:nvGrpSpPr>
          <p:grpSpPr bwMode="auto">
            <a:xfrm>
              <a:off x="7202243" y="3247337"/>
              <a:ext cx="565631" cy="73022"/>
              <a:chOff x="4903" y="1786"/>
              <a:chExt cx="2409" cy="311"/>
            </a:xfrm>
          </p:grpSpPr>
          <p:sp>
            <p:nvSpPr>
              <p:cNvPr id="200" name="Freeform 243">
                <a:extLst>
                  <a:ext uri="{FF2B5EF4-FFF2-40B4-BE49-F238E27FC236}">
                    <a16:creationId xmlns:a16="http://schemas.microsoft.com/office/drawing/2014/main" id="{8272F703-F293-40C6-8191-FE1CCACDEDB0}"/>
                  </a:ext>
                </a:extLst>
              </p:cNvPr>
              <p:cNvSpPr>
                <a:spLocks/>
              </p:cNvSpPr>
              <p:nvPr/>
            </p:nvSpPr>
            <p:spPr bwMode="auto">
              <a:xfrm>
                <a:off x="6591" y="1792"/>
                <a:ext cx="264" cy="305"/>
              </a:xfrm>
              <a:custGeom>
                <a:avLst/>
                <a:gdLst>
                  <a:gd name="T0" fmla="*/ 48 w 264"/>
                  <a:gd name="T1" fmla="*/ 0 h 305"/>
                  <a:gd name="T2" fmla="*/ 0 w 264"/>
                  <a:gd name="T3" fmla="*/ 0 h 305"/>
                  <a:gd name="T4" fmla="*/ 0 w 264"/>
                  <a:gd name="T5" fmla="*/ 305 h 305"/>
                  <a:gd name="T6" fmla="*/ 230 w 264"/>
                  <a:gd name="T7" fmla="*/ 305 h 305"/>
                  <a:gd name="T8" fmla="*/ 264 w 264"/>
                  <a:gd name="T9" fmla="*/ 256 h 305"/>
                  <a:gd name="T10" fmla="*/ 48 w 264"/>
                  <a:gd name="T11" fmla="*/ 256 h 305"/>
                  <a:gd name="T12" fmla="*/ 48 w 264"/>
                  <a:gd name="T13" fmla="*/ 0 h 305"/>
                  <a:gd name="T14" fmla="*/ 48 w 264"/>
                  <a:gd name="T15" fmla="*/ 0 h 305"/>
                  <a:gd name="T16" fmla="*/ 48 w 264"/>
                  <a:gd name="T1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305">
                    <a:moveTo>
                      <a:pt x="48" y="0"/>
                    </a:moveTo>
                    <a:lnTo>
                      <a:pt x="0" y="0"/>
                    </a:lnTo>
                    <a:lnTo>
                      <a:pt x="0" y="305"/>
                    </a:lnTo>
                    <a:lnTo>
                      <a:pt x="230" y="305"/>
                    </a:lnTo>
                    <a:lnTo>
                      <a:pt x="264" y="256"/>
                    </a:lnTo>
                    <a:lnTo>
                      <a:pt x="48" y="256"/>
                    </a:lnTo>
                    <a:lnTo>
                      <a:pt x="48" y="0"/>
                    </a:lnTo>
                    <a:lnTo>
                      <a:pt x="48" y="0"/>
                    </a:lnTo>
                    <a:lnTo>
                      <a:pt x="48" y="0"/>
                    </a:lnTo>
                    <a:close/>
                  </a:path>
                </a:pathLst>
              </a:custGeom>
              <a:solidFill>
                <a:srgbClr val="D023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solidFill>
                    <a:srgbClr val="545659"/>
                  </a:solidFill>
                  <a:latin typeface="+mj-lt"/>
                </a:endParaRPr>
              </a:p>
            </p:txBody>
          </p:sp>
          <p:sp>
            <p:nvSpPr>
              <p:cNvPr id="201" name="Freeform 244">
                <a:extLst>
                  <a:ext uri="{FF2B5EF4-FFF2-40B4-BE49-F238E27FC236}">
                    <a16:creationId xmlns:a16="http://schemas.microsoft.com/office/drawing/2014/main" id="{C0C86AA6-5A69-4591-8193-4D460A8B0934}"/>
                  </a:ext>
                </a:extLst>
              </p:cNvPr>
              <p:cNvSpPr>
                <a:spLocks/>
              </p:cNvSpPr>
              <p:nvPr/>
            </p:nvSpPr>
            <p:spPr bwMode="auto">
              <a:xfrm>
                <a:off x="5781" y="1786"/>
                <a:ext cx="420" cy="311"/>
              </a:xfrm>
              <a:custGeom>
                <a:avLst/>
                <a:gdLst>
                  <a:gd name="T0" fmla="*/ 103 w 238"/>
                  <a:gd name="T1" fmla="*/ 11 h 173"/>
                  <a:gd name="T2" fmla="*/ 0 w 238"/>
                  <a:gd name="T3" fmla="*/ 173 h 173"/>
                  <a:gd name="T4" fmla="*/ 35 w 238"/>
                  <a:gd name="T5" fmla="*/ 173 h 173"/>
                  <a:gd name="T6" fmla="*/ 66 w 238"/>
                  <a:gd name="T7" fmla="*/ 124 h 173"/>
                  <a:gd name="T8" fmla="*/ 131 w 238"/>
                  <a:gd name="T9" fmla="*/ 124 h 173"/>
                  <a:gd name="T10" fmla="*/ 149 w 238"/>
                  <a:gd name="T11" fmla="*/ 96 h 173"/>
                  <a:gd name="T12" fmla="*/ 83 w 238"/>
                  <a:gd name="T13" fmla="*/ 96 h 173"/>
                  <a:gd name="T14" fmla="*/ 119 w 238"/>
                  <a:gd name="T15" fmla="*/ 40 h 173"/>
                  <a:gd name="T16" fmla="*/ 204 w 238"/>
                  <a:gd name="T17" fmla="*/ 173 h 173"/>
                  <a:gd name="T18" fmla="*/ 238 w 238"/>
                  <a:gd name="T19" fmla="*/ 173 h 173"/>
                  <a:gd name="T20" fmla="*/ 133 w 238"/>
                  <a:gd name="T21" fmla="*/ 10 h 173"/>
                  <a:gd name="T22" fmla="*/ 103 w 238"/>
                  <a:gd name="T23" fmla="*/ 11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 h="173">
                    <a:moveTo>
                      <a:pt x="103" y="11"/>
                    </a:moveTo>
                    <a:cubicBezTo>
                      <a:pt x="0" y="173"/>
                      <a:pt x="0" y="173"/>
                      <a:pt x="0" y="173"/>
                    </a:cubicBezTo>
                    <a:cubicBezTo>
                      <a:pt x="35" y="173"/>
                      <a:pt x="35" y="173"/>
                      <a:pt x="35" y="173"/>
                    </a:cubicBezTo>
                    <a:cubicBezTo>
                      <a:pt x="66" y="124"/>
                      <a:pt x="66" y="124"/>
                      <a:pt x="66" y="124"/>
                    </a:cubicBezTo>
                    <a:cubicBezTo>
                      <a:pt x="131" y="124"/>
                      <a:pt x="131" y="124"/>
                      <a:pt x="131" y="124"/>
                    </a:cubicBezTo>
                    <a:cubicBezTo>
                      <a:pt x="149" y="96"/>
                      <a:pt x="149" y="96"/>
                      <a:pt x="149" y="96"/>
                    </a:cubicBezTo>
                    <a:cubicBezTo>
                      <a:pt x="83" y="96"/>
                      <a:pt x="83" y="96"/>
                      <a:pt x="83" y="96"/>
                    </a:cubicBezTo>
                    <a:cubicBezTo>
                      <a:pt x="119" y="40"/>
                      <a:pt x="119" y="40"/>
                      <a:pt x="119" y="40"/>
                    </a:cubicBezTo>
                    <a:cubicBezTo>
                      <a:pt x="204" y="173"/>
                      <a:pt x="204" y="173"/>
                      <a:pt x="204" y="173"/>
                    </a:cubicBezTo>
                    <a:cubicBezTo>
                      <a:pt x="238" y="173"/>
                      <a:pt x="238" y="173"/>
                      <a:pt x="238" y="173"/>
                    </a:cubicBezTo>
                    <a:cubicBezTo>
                      <a:pt x="133" y="10"/>
                      <a:pt x="133" y="10"/>
                      <a:pt x="133" y="10"/>
                    </a:cubicBezTo>
                    <a:cubicBezTo>
                      <a:pt x="128" y="0"/>
                      <a:pt x="110" y="0"/>
                      <a:pt x="103" y="11"/>
                    </a:cubicBezTo>
                    <a:close/>
                  </a:path>
                </a:pathLst>
              </a:custGeom>
              <a:solidFill>
                <a:srgbClr val="D023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solidFill>
                    <a:srgbClr val="545659"/>
                  </a:solidFill>
                  <a:latin typeface="+mj-lt"/>
                </a:endParaRPr>
              </a:p>
            </p:txBody>
          </p:sp>
          <p:sp>
            <p:nvSpPr>
              <p:cNvPr id="202" name="Freeform 245">
                <a:extLst>
                  <a:ext uri="{FF2B5EF4-FFF2-40B4-BE49-F238E27FC236}">
                    <a16:creationId xmlns:a16="http://schemas.microsoft.com/office/drawing/2014/main" id="{85AC08F2-AE26-49E4-9751-C9BE5F714116}"/>
                  </a:ext>
                </a:extLst>
              </p:cNvPr>
              <p:cNvSpPr>
                <a:spLocks/>
              </p:cNvSpPr>
              <p:nvPr/>
            </p:nvSpPr>
            <p:spPr bwMode="auto">
              <a:xfrm>
                <a:off x="6173" y="1792"/>
                <a:ext cx="379" cy="305"/>
              </a:xfrm>
              <a:custGeom>
                <a:avLst/>
                <a:gdLst>
                  <a:gd name="T0" fmla="*/ 79 w 215"/>
                  <a:gd name="T1" fmla="*/ 27 h 170"/>
                  <a:gd name="T2" fmla="*/ 197 w 215"/>
                  <a:gd name="T3" fmla="*/ 27 h 170"/>
                  <a:gd name="T4" fmla="*/ 215 w 215"/>
                  <a:gd name="T5" fmla="*/ 0 h 170"/>
                  <a:gd name="T6" fmla="*/ 79 w 215"/>
                  <a:gd name="T7" fmla="*/ 0 h 170"/>
                  <a:gd name="T8" fmla="*/ 0 w 215"/>
                  <a:gd name="T9" fmla="*/ 84 h 170"/>
                  <a:gd name="T10" fmla="*/ 79 w 215"/>
                  <a:gd name="T11" fmla="*/ 170 h 170"/>
                  <a:gd name="T12" fmla="*/ 194 w 215"/>
                  <a:gd name="T13" fmla="*/ 170 h 170"/>
                  <a:gd name="T14" fmla="*/ 212 w 215"/>
                  <a:gd name="T15" fmla="*/ 143 h 170"/>
                  <a:gd name="T16" fmla="*/ 79 w 215"/>
                  <a:gd name="T17" fmla="*/ 143 h 170"/>
                  <a:gd name="T18" fmla="*/ 29 w 215"/>
                  <a:gd name="T19" fmla="*/ 84 h 170"/>
                  <a:gd name="T20" fmla="*/ 79 w 215"/>
                  <a:gd name="T21" fmla="*/ 2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5" h="170">
                    <a:moveTo>
                      <a:pt x="79" y="27"/>
                    </a:moveTo>
                    <a:cubicBezTo>
                      <a:pt x="197" y="27"/>
                      <a:pt x="197" y="27"/>
                      <a:pt x="197" y="27"/>
                    </a:cubicBezTo>
                    <a:cubicBezTo>
                      <a:pt x="215" y="0"/>
                      <a:pt x="215" y="0"/>
                      <a:pt x="215" y="0"/>
                    </a:cubicBezTo>
                    <a:cubicBezTo>
                      <a:pt x="79" y="0"/>
                      <a:pt x="79" y="0"/>
                      <a:pt x="79" y="0"/>
                    </a:cubicBezTo>
                    <a:cubicBezTo>
                      <a:pt x="32" y="0"/>
                      <a:pt x="0" y="38"/>
                      <a:pt x="0" y="84"/>
                    </a:cubicBezTo>
                    <a:cubicBezTo>
                      <a:pt x="0" y="131"/>
                      <a:pt x="32" y="170"/>
                      <a:pt x="79" y="170"/>
                    </a:cubicBezTo>
                    <a:cubicBezTo>
                      <a:pt x="194" y="170"/>
                      <a:pt x="194" y="170"/>
                      <a:pt x="194" y="170"/>
                    </a:cubicBezTo>
                    <a:cubicBezTo>
                      <a:pt x="212" y="143"/>
                      <a:pt x="212" y="143"/>
                      <a:pt x="212" y="143"/>
                    </a:cubicBezTo>
                    <a:cubicBezTo>
                      <a:pt x="79" y="143"/>
                      <a:pt x="79" y="143"/>
                      <a:pt x="79" y="143"/>
                    </a:cubicBezTo>
                    <a:cubicBezTo>
                      <a:pt x="48" y="143"/>
                      <a:pt x="29" y="117"/>
                      <a:pt x="29" y="84"/>
                    </a:cubicBezTo>
                    <a:cubicBezTo>
                      <a:pt x="29" y="53"/>
                      <a:pt x="48" y="27"/>
                      <a:pt x="79" y="27"/>
                    </a:cubicBezTo>
                    <a:close/>
                  </a:path>
                </a:pathLst>
              </a:custGeom>
              <a:solidFill>
                <a:srgbClr val="D023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solidFill>
                    <a:srgbClr val="545659"/>
                  </a:solidFill>
                  <a:latin typeface="+mj-lt"/>
                </a:endParaRPr>
              </a:p>
            </p:txBody>
          </p:sp>
          <p:sp>
            <p:nvSpPr>
              <p:cNvPr id="203" name="Freeform 246">
                <a:extLst>
                  <a:ext uri="{FF2B5EF4-FFF2-40B4-BE49-F238E27FC236}">
                    <a16:creationId xmlns:a16="http://schemas.microsoft.com/office/drawing/2014/main" id="{905D54AD-A3ED-4CBF-A34A-BDFA7C5E7ED2}"/>
                  </a:ext>
                </a:extLst>
              </p:cNvPr>
              <p:cNvSpPr>
                <a:spLocks noEditPoints="1"/>
              </p:cNvSpPr>
              <p:nvPr/>
            </p:nvSpPr>
            <p:spPr bwMode="auto">
              <a:xfrm>
                <a:off x="4903" y="1792"/>
                <a:ext cx="489" cy="305"/>
              </a:xfrm>
              <a:custGeom>
                <a:avLst/>
                <a:gdLst>
                  <a:gd name="T0" fmla="*/ 199 w 277"/>
                  <a:gd name="T1" fmla="*/ 0 h 170"/>
                  <a:gd name="T2" fmla="*/ 77 w 277"/>
                  <a:gd name="T3" fmla="*/ 0 h 170"/>
                  <a:gd name="T4" fmla="*/ 0 w 277"/>
                  <a:gd name="T5" fmla="*/ 84 h 170"/>
                  <a:gd name="T6" fmla="*/ 77 w 277"/>
                  <a:gd name="T7" fmla="*/ 170 h 170"/>
                  <a:gd name="T8" fmla="*/ 199 w 277"/>
                  <a:gd name="T9" fmla="*/ 170 h 170"/>
                  <a:gd name="T10" fmla="*/ 277 w 277"/>
                  <a:gd name="T11" fmla="*/ 84 h 170"/>
                  <a:gd name="T12" fmla="*/ 199 w 277"/>
                  <a:gd name="T13" fmla="*/ 0 h 170"/>
                  <a:gd name="T14" fmla="*/ 199 w 277"/>
                  <a:gd name="T15" fmla="*/ 143 h 170"/>
                  <a:gd name="T16" fmla="*/ 77 w 277"/>
                  <a:gd name="T17" fmla="*/ 143 h 170"/>
                  <a:gd name="T18" fmla="*/ 29 w 277"/>
                  <a:gd name="T19" fmla="*/ 84 h 170"/>
                  <a:gd name="T20" fmla="*/ 77 w 277"/>
                  <a:gd name="T21" fmla="*/ 27 h 170"/>
                  <a:gd name="T22" fmla="*/ 199 w 277"/>
                  <a:gd name="T23" fmla="*/ 27 h 170"/>
                  <a:gd name="T24" fmla="*/ 249 w 277"/>
                  <a:gd name="T25" fmla="*/ 84 h 170"/>
                  <a:gd name="T26" fmla="*/ 199 w 277"/>
                  <a:gd name="T27" fmla="*/ 14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7" h="170">
                    <a:moveTo>
                      <a:pt x="199" y="0"/>
                    </a:moveTo>
                    <a:cubicBezTo>
                      <a:pt x="77" y="0"/>
                      <a:pt x="77" y="0"/>
                      <a:pt x="77" y="0"/>
                    </a:cubicBezTo>
                    <a:cubicBezTo>
                      <a:pt x="30" y="0"/>
                      <a:pt x="0" y="38"/>
                      <a:pt x="0" y="84"/>
                    </a:cubicBezTo>
                    <a:cubicBezTo>
                      <a:pt x="0" y="131"/>
                      <a:pt x="30" y="170"/>
                      <a:pt x="77" y="170"/>
                    </a:cubicBezTo>
                    <a:cubicBezTo>
                      <a:pt x="199" y="170"/>
                      <a:pt x="199" y="170"/>
                      <a:pt x="199" y="170"/>
                    </a:cubicBezTo>
                    <a:cubicBezTo>
                      <a:pt x="246" y="170"/>
                      <a:pt x="277" y="131"/>
                      <a:pt x="277" y="84"/>
                    </a:cubicBezTo>
                    <a:cubicBezTo>
                      <a:pt x="277" y="38"/>
                      <a:pt x="246" y="0"/>
                      <a:pt x="199" y="0"/>
                    </a:cubicBezTo>
                    <a:close/>
                    <a:moveTo>
                      <a:pt x="199" y="143"/>
                    </a:moveTo>
                    <a:cubicBezTo>
                      <a:pt x="77" y="143"/>
                      <a:pt x="77" y="143"/>
                      <a:pt x="77" y="143"/>
                    </a:cubicBezTo>
                    <a:cubicBezTo>
                      <a:pt x="46" y="143"/>
                      <a:pt x="29" y="117"/>
                      <a:pt x="29" y="84"/>
                    </a:cubicBezTo>
                    <a:cubicBezTo>
                      <a:pt x="29" y="53"/>
                      <a:pt x="46" y="27"/>
                      <a:pt x="77" y="27"/>
                    </a:cubicBezTo>
                    <a:cubicBezTo>
                      <a:pt x="199" y="27"/>
                      <a:pt x="199" y="27"/>
                      <a:pt x="199" y="27"/>
                    </a:cubicBezTo>
                    <a:cubicBezTo>
                      <a:pt x="232" y="27"/>
                      <a:pt x="249" y="53"/>
                      <a:pt x="249" y="84"/>
                    </a:cubicBezTo>
                    <a:cubicBezTo>
                      <a:pt x="249" y="117"/>
                      <a:pt x="232" y="143"/>
                      <a:pt x="199" y="143"/>
                    </a:cubicBezTo>
                    <a:close/>
                  </a:path>
                </a:pathLst>
              </a:custGeom>
              <a:solidFill>
                <a:srgbClr val="D023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solidFill>
                    <a:srgbClr val="545659"/>
                  </a:solidFill>
                  <a:latin typeface="+mj-lt"/>
                </a:endParaRPr>
              </a:p>
            </p:txBody>
          </p:sp>
          <p:sp>
            <p:nvSpPr>
              <p:cNvPr id="204" name="Freeform 247">
                <a:extLst>
                  <a:ext uri="{FF2B5EF4-FFF2-40B4-BE49-F238E27FC236}">
                    <a16:creationId xmlns:a16="http://schemas.microsoft.com/office/drawing/2014/main" id="{E3F1F57E-F733-4BC8-8400-520912E0B55E}"/>
                  </a:ext>
                </a:extLst>
              </p:cNvPr>
              <p:cNvSpPr>
                <a:spLocks/>
              </p:cNvSpPr>
              <p:nvPr/>
            </p:nvSpPr>
            <p:spPr bwMode="auto">
              <a:xfrm>
                <a:off x="6856" y="1792"/>
                <a:ext cx="375" cy="305"/>
              </a:xfrm>
              <a:custGeom>
                <a:avLst/>
                <a:gdLst>
                  <a:gd name="T0" fmla="*/ 79 w 212"/>
                  <a:gd name="T1" fmla="*/ 27 h 170"/>
                  <a:gd name="T2" fmla="*/ 196 w 212"/>
                  <a:gd name="T3" fmla="*/ 27 h 170"/>
                  <a:gd name="T4" fmla="*/ 212 w 212"/>
                  <a:gd name="T5" fmla="*/ 0 h 170"/>
                  <a:gd name="T6" fmla="*/ 77 w 212"/>
                  <a:gd name="T7" fmla="*/ 0 h 170"/>
                  <a:gd name="T8" fmla="*/ 0 w 212"/>
                  <a:gd name="T9" fmla="*/ 84 h 170"/>
                  <a:gd name="T10" fmla="*/ 77 w 212"/>
                  <a:gd name="T11" fmla="*/ 170 h 170"/>
                  <a:gd name="T12" fmla="*/ 192 w 212"/>
                  <a:gd name="T13" fmla="*/ 170 h 170"/>
                  <a:gd name="T14" fmla="*/ 211 w 212"/>
                  <a:gd name="T15" fmla="*/ 143 h 170"/>
                  <a:gd name="T16" fmla="*/ 79 w 212"/>
                  <a:gd name="T17" fmla="*/ 143 h 170"/>
                  <a:gd name="T18" fmla="*/ 29 w 212"/>
                  <a:gd name="T19" fmla="*/ 99 h 170"/>
                  <a:gd name="T20" fmla="*/ 176 w 212"/>
                  <a:gd name="T21" fmla="*/ 99 h 170"/>
                  <a:gd name="T22" fmla="*/ 195 w 212"/>
                  <a:gd name="T23" fmla="*/ 70 h 170"/>
                  <a:gd name="T24" fmla="*/ 29 w 212"/>
                  <a:gd name="T25" fmla="*/ 70 h 170"/>
                  <a:gd name="T26" fmla="*/ 79 w 212"/>
                  <a:gd name="T27" fmla="*/ 2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2" h="170">
                    <a:moveTo>
                      <a:pt x="79" y="27"/>
                    </a:moveTo>
                    <a:cubicBezTo>
                      <a:pt x="196" y="27"/>
                      <a:pt x="196" y="27"/>
                      <a:pt x="196" y="27"/>
                    </a:cubicBezTo>
                    <a:cubicBezTo>
                      <a:pt x="212" y="0"/>
                      <a:pt x="212" y="0"/>
                      <a:pt x="212" y="0"/>
                    </a:cubicBezTo>
                    <a:cubicBezTo>
                      <a:pt x="77" y="0"/>
                      <a:pt x="77" y="0"/>
                      <a:pt x="77" y="0"/>
                    </a:cubicBezTo>
                    <a:cubicBezTo>
                      <a:pt x="30" y="0"/>
                      <a:pt x="0" y="38"/>
                      <a:pt x="0" y="84"/>
                    </a:cubicBezTo>
                    <a:cubicBezTo>
                      <a:pt x="0" y="131"/>
                      <a:pt x="30" y="170"/>
                      <a:pt x="77" y="170"/>
                    </a:cubicBezTo>
                    <a:cubicBezTo>
                      <a:pt x="192" y="170"/>
                      <a:pt x="192" y="170"/>
                      <a:pt x="192" y="170"/>
                    </a:cubicBezTo>
                    <a:cubicBezTo>
                      <a:pt x="211" y="143"/>
                      <a:pt x="211" y="143"/>
                      <a:pt x="211" y="143"/>
                    </a:cubicBezTo>
                    <a:cubicBezTo>
                      <a:pt x="79" y="143"/>
                      <a:pt x="79" y="143"/>
                      <a:pt x="79" y="143"/>
                    </a:cubicBezTo>
                    <a:cubicBezTo>
                      <a:pt x="52" y="143"/>
                      <a:pt x="35" y="124"/>
                      <a:pt x="29" y="99"/>
                    </a:cubicBezTo>
                    <a:cubicBezTo>
                      <a:pt x="176" y="99"/>
                      <a:pt x="176" y="99"/>
                      <a:pt x="176" y="99"/>
                    </a:cubicBezTo>
                    <a:cubicBezTo>
                      <a:pt x="195" y="70"/>
                      <a:pt x="195" y="70"/>
                      <a:pt x="195" y="70"/>
                    </a:cubicBezTo>
                    <a:cubicBezTo>
                      <a:pt x="29" y="70"/>
                      <a:pt x="29" y="70"/>
                      <a:pt x="29" y="70"/>
                    </a:cubicBezTo>
                    <a:cubicBezTo>
                      <a:pt x="35" y="46"/>
                      <a:pt x="52" y="27"/>
                      <a:pt x="79" y="27"/>
                    </a:cubicBezTo>
                    <a:close/>
                  </a:path>
                </a:pathLst>
              </a:custGeom>
              <a:solidFill>
                <a:srgbClr val="D023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solidFill>
                    <a:srgbClr val="545659"/>
                  </a:solidFill>
                  <a:latin typeface="+mj-lt"/>
                </a:endParaRPr>
              </a:p>
            </p:txBody>
          </p:sp>
          <p:sp>
            <p:nvSpPr>
              <p:cNvPr id="205" name="Freeform 248">
                <a:extLst>
                  <a:ext uri="{FF2B5EF4-FFF2-40B4-BE49-F238E27FC236}">
                    <a16:creationId xmlns:a16="http://schemas.microsoft.com/office/drawing/2014/main" id="{B833C05D-1473-443C-8712-FA54E2C2DCDA}"/>
                  </a:ext>
                </a:extLst>
              </p:cNvPr>
              <p:cNvSpPr>
                <a:spLocks/>
              </p:cNvSpPr>
              <p:nvPr/>
            </p:nvSpPr>
            <p:spPr bwMode="auto">
              <a:xfrm>
                <a:off x="5424" y="1792"/>
                <a:ext cx="342" cy="305"/>
              </a:xfrm>
              <a:custGeom>
                <a:avLst/>
                <a:gdLst>
                  <a:gd name="T0" fmla="*/ 142 w 194"/>
                  <a:gd name="T1" fmla="*/ 101 h 170"/>
                  <a:gd name="T2" fmla="*/ 192 w 194"/>
                  <a:gd name="T3" fmla="*/ 50 h 170"/>
                  <a:gd name="T4" fmla="*/ 142 w 194"/>
                  <a:gd name="T5" fmla="*/ 0 h 170"/>
                  <a:gd name="T6" fmla="*/ 0 w 194"/>
                  <a:gd name="T7" fmla="*/ 0 h 170"/>
                  <a:gd name="T8" fmla="*/ 0 w 194"/>
                  <a:gd name="T9" fmla="*/ 170 h 170"/>
                  <a:gd name="T10" fmla="*/ 30 w 194"/>
                  <a:gd name="T11" fmla="*/ 170 h 170"/>
                  <a:gd name="T12" fmla="*/ 30 w 194"/>
                  <a:gd name="T13" fmla="*/ 27 h 170"/>
                  <a:gd name="T14" fmla="*/ 142 w 194"/>
                  <a:gd name="T15" fmla="*/ 27 h 170"/>
                  <a:gd name="T16" fmla="*/ 165 w 194"/>
                  <a:gd name="T17" fmla="*/ 50 h 170"/>
                  <a:gd name="T18" fmla="*/ 142 w 194"/>
                  <a:gd name="T19" fmla="*/ 73 h 170"/>
                  <a:gd name="T20" fmla="*/ 52 w 194"/>
                  <a:gd name="T21" fmla="*/ 73 h 170"/>
                  <a:gd name="T22" fmla="*/ 153 w 194"/>
                  <a:gd name="T23" fmla="*/ 170 h 170"/>
                  <a:gd name="T24" fmla="*/ 194 w 194"/>
                  <a:gd name="T25" fmla="*/ 170 h 170"/>
                  <a:gd name="T26" fmla="*/ 122 w 194"/>
                  <a:gd name="T27" fmla="*/ 101 h 170"/>
                  <a:gd name="T28" fmla="*/ 142 w 194"/>
                  <a:gd name="T29" fmla="*/ 10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4" h="170">
                    <a:moveTo>
                      <a:pt x="142" y="101"/>
                    </a:moveTo>
                    <a:cubicBezTo>
                      <a:pt x="171" y="101"/>
                      <a:pt x="192" y="78"/>
                      <a:pt x="192" y="50"/>
                    </a:cubicBezTo>
                    <a:cubicBezTo>
                      <a:pt x="192" y="23"/>
                      <a:pt x="171" y="0"/>
                      <a:pt x="142" y="0"/>
                    </a:cubicBezTo>
                    <a:cubicBezTo>
                      <a:pt x="0" y="0"/>
                      <a:pt x="0" y="0"/>
                      <a:pt x="0" y="0"/>
                    </a:cubicBezTo>
                    <a:cubicBezTo>
                      <a:pt x="0" y="170"/>
                      <a:pt x="0" y="170"/>
                      <a:pt x="0" y="170"/>
                    </a:cubicBezTo>
                    <a:cubicBezTo>
                      <a:pt x="30" y="170"/>
                      <a:pt x="30" y="170"/>
                      <a:pt x="30" y="170"/>
                    </a:cubicBezTo>
                    <a:cubicBezTo>
                      <a:pt x="30" y="27"/>
                      <a:pt x="30" y="27"/>
                      <a:pt x="30" y="27"/>
                    </a:cubicBezTo>
                    <a:cubicBezTo>
                      <a:pt x="142" y="27"/>
                      <a:pt x="142" y="27"/>
                      <a:pt x="142" y="27"/>
                    </a:cubicBezTo>
                    <a:cubicBezTo>
                      <a:pt x="153" y="27"/>
                      <a:pt x="165" y="37"/>
                      <a:pt x="165" y="50"/>
                    </a:cubicBezTo>
                    <a:cubicBezTo>
                      <a:pt x="165" y="63"/>
                      <a:pt x="153" y="73"/>
                      <a:pt x="142" y="73"/>
                    </a:cubicBezTo>
                    <a:cubicBezTo>
                      <a:pt x="52" y="73"/>
                      <a:pt x="52" y="73"/>
                      <a:pt x="52" y="73"/>
                    </a:cubicBezTo>
                    <a:cubicBezTo>
                      <a:pt x="153" y="170"/>
                      <a:pt x="153" y="170"/>
                      <a:pt x="153" y="170"/>
                    </a:cubicBezTo>
                    <a:cubicBezTo>
                      <a:pt x="194" y="170"/>
                      <a:pt x="194" y="170"/>
                      <a:pt x="194" y="170"/>
                    </a:cubicBezTo>
                    <a:cubicBezTo>
                      <a:pt x="122" y="101"/>
                      <a:pt x="122" y="101"/>
                      <a:pt x="122" y="101"/>
                    </a:cubicBezTo>
                    <a:lnTo>
                      <a:pt x="142" y="101"/>
                    </a:lnTo>
                    <a:close/>
                  </a:path>
                </a:pathLst>
              </a:custGeom>
              <a:solidFill>
                <a:srgbClr val="D023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solidFill>
                    <a:srgbClr val="545659"/>
                  </a:solidFill>
                  <a:latin typeface="+mj-lt"/>
                </a:endParaRPr>
              </a:p>
            </p:txBody>
          </p:sp>
          <p:sp>
            <p:nvSpPr>
              <p:cNvPr id="206" name="Freeform 249">
                <a:extLst>
                  <a:ext uri="{FF2B5EF4-FFF2-40B4-BE49-F238E27FC236}">
                    <a16:creationId xmlns:a16="http://schemas.microsoft.com/office/drawing/2014/main" id="{79F4D6F7-EF5A-473E-8B11-FB6D875296B1}"/>
                  </a:ext>
                </a:extLst>
              </p:cNvPr>
              <p:cNvSpPr>
                <a:spLocks noEditPoints="1"/>
              </p:cNvSpPr>
              <p:nvPr/>
            </p:nvSpPr>
            <p:spPr bwMode="auto">
              <a:xfrm>
                <a:off x="7259" y="1788"/>
                <a:ext cx="53" cy="52"/>
              </a:xfrm>
              <a:custGeom>
                <a:avLst/>
                <a:gdLst>
                  <a:gd name="T0" fmla="*/ 14 w 30"/>
                  <a:gd name="T1" fmla="*/ 0 h 29"/>
                  <a:gd name="T2" fmla="*/ 0 w 30"/>
                  <a:gd name="T3" fmla="*/ 15 h 29"/>
                  <a:gd name="T4" fmla="*/ 14 w 30"/>
                  <a:gd name="T5" fmla="*/ 29 h 29"/>
                  <a:gd name="T6" fmla="*/ 30 w 30"/>
                  <a:gd name="T7" fmla="*/ 15 h 29"/>
                  <a:gd name="T8" fmla="*/ 14 w 30"/>
                  <a:gd name="T9" fmla="*/ 0 h 29"/>
                  <a:gd name="T10" fmla="*/ 14 w 30"/>
                  <a:gd name="T11" fmla="*/ 27 h 29"/>
                  <a:gd name="T12" fmla="*/ 3 w 30"/>
                  <a:gd name="T13" fmla="*/ 15 h 29"/>
                  <a:gd name="T14" fmla="*/ 14 w 30"/>
                  <a:gd name="T15" fmla="*/ 2 h 29"/>
                  <a:gd name="T16" fmla="*/ 27 w 30"/>
                  <a:gd name="T17" fmla="*/ 15 h 29"/>
                  <a:gd name="T18" fmla="*/ 14 w 30"/>
                  <a:gd name="T19"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9">
                    <a:moveTo>
                      <a:pt x="14" y="0"/>
                    </a:moveTo>
                    <a:cubicBezTo>
                      <a:pt x="7" y="0"/>
                      <a:pt x="0" y="6"/>
                      <a:pt x="0" y="15"/>
                    </a:cubicBezTo>
                    <a:cubicBezTo>
                      <a:pt x="0" y="23"/>
                      <a:pt x="7" y="29"/>
                      <a:pt x="14" y="29"/>
                    </a:cubicBezTo>
                    <a:cubicBezTo>
                      <a:pt x="23" y="29"/>
                      <a:pt x="30" y="23"/>
                      <a:pt x="30" y="15"/>
                    </a:cubicBezTo>
                    <a:cubicBezTo>
                      <a:pt x="30" y="6"/>
                      <a:pt x="23" y="0"/>
                      <a:pt x="14" y="0"/>
                    </a:cubicBezTo>
                    <a:close/>
                    <a:moveTo>
                      <a:pt x="14" y="27"/>
                    </a:moveTo>
                    <a:cubicBezTo>
                      <a:pt x="7" y="27"/>
                      <a:pt x="3" y="22"/>
                      <a:pt x="3" y="15"/>
                    </a:cubicBezTo>
                    <a:cubicBezTo>
                      <a:pt x="3" y="7"/>
                      <a:pt x="7" y="2"/>
                      <a:pt x="14" y="2"/>
                    </a:cubicBezTo>
                    <a:cubicBezTo>
                      <a:pt x="21" y="2"/>
                      <a:pt x="27" y="7"/>
                      <a:pt x="27" y="15"/>
                    </a:cubicBezTo>
                    <a:cubicBezTo>
                      <a:pt x="27" y="22"/>
                      <a:pt x="21" y="27"/>
                      <a:pt x="14" y="27"/>
                    </a:cubicBezTo>
                    <a:close/>
                  </a:path>
                </a:pathLst>
              </a:custGeom>
              <a:solidFill>
                <a:srgbClr val="D023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solidFill>
                    <a:srgbClr val="545659"/>
                  </a:solidFill>
                  <a:latin typeface="+mj-lt"/>
                </a:endParaRPr>
              </a:p>
            </p:txBody>
          </p:sp>
          <p:sp>
            <p:nvSpPr>
              <p:cNvPr id="207" name="Freeform 250">
                <a:extLst>
                  <a:ext uri="{FF2B5EF4-FFF2-40B4-BE49-F238E27FC236}">
                    <a16:creationId xmlns:a16="http://schemas.microsoft.com/office/drawing/2014/main" id="{FFEFF28A-D9AF-4CC8-82BF-C175F4B1A389}"/>
                  </a:ext>
                </a:extLst>
              </p:cNvPr>
              <p:cNvSpPr>
                <a:spLocks noEditPoints="1"/>
              </p:cNvSpPr>
              <p:nvPr/>
            </p:nvSpPr>
            <p:spPr bwMode="auto">
              <a:xfrm>
                <a:off x="7277" y="1799"/>
                <a:ext cx="23" cy="30"/>
              </a:xfrm>
              <a:custGeom>
                <a:avLst/>
                <a:gdLst>
                  <a:gd name="T0" fmla="*/ 7 w 13"/>
                  <a:gd name="T1" fmla="*/ 10 h 17"/>
                  <a:gd name="T2" fmla="*/ 11 w 13"/>
                  <a:gd name="T3" fmla="*/ 6 h 17"/>
                  <a:gd name="T4" fmla="*/ 6 w 13"/>
                  <a:gd name="T5" fmla="*/ 0 h 17"/>
                  <a:gd name="T6" fmla="*/ 0 w 13"/>
                  <a:gd name="T7" fmla="*/ 0 h 17"/>
                  <a:gd name="T8" fmla="*/ 0 w 13"/>
                  <a:gd name="T9" fmla="*/ 17 h 17"/>
                  <a:gd name="T10" fmla="*/ 1 w 13"/>
                  <a:gd name="T11" fmla="*/ 17 h 17"/>
                  <a:gd name="T12" fmla="*/ 1 w 13"/>
                  <a:gd name="T13" fmla="*/ 10 h 17"/>
                  <a:gd name="T14" fmla="*/ 4 w 13"/>
                  <a:gd name="T15" fmla="*/ 10 h 17"/>
                  <a:gd name="T16" fmla="*/ 10 w 13"/>
                  <a:gd name="T17" fmla="*/ 17 h 17"/>
                  <a:gd name="T18" fmla="*/ 13 w 13"/>
                  <a:gd name="T19" fmla="*/ 17 h 17"/>
                  <a:gd name="T20" fmla="*/ 7 w 13"/>
                  <a:gd name="T21" fmla="*/ 10 h 17"/>
                  <a:gd name="T22" fmla="*/ 1 w 13"/>
                  <a:gd name="T23" fmla="*/ 7 h 17"/>
                  <a:gd name="T24" fmla="*/ 1 w 13"/>
                  <a:gd name="T25" fmla="*/ 3 h 17"/>
                  <a:gd name="T26" fmla="*/ 6 w 13"/>
                  <a:gd name="T27" fmla="*/ 3 h 17"/>
                  <a:gd name="T28" fmla="*/ 9 w 13"/>
                  <a:gd name="T29" fmla="*/ 4 h 17"/>
                  <a:gd name="T30" fmla="*/ 4 w 13"/>
                  <a:gd name="T31" fmla="*/ 7 h 17"/>
                  <a:gd name="T32" fmla="*/ 1 w 13"/>
                  <a:gd name="T33"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17">
                    <a:moveTo>
                      <a:pt x="7" y="10"/>
                    </a:moveTo>
                    <a:cubicBezTo>
                      <a:pt x="10" y="10"/>
                      <a:pt x="11" y="7"/>
                      <a:pt x="11" y="6"/>
                    </a:cubicBezTo>
                    <a:cubicBezTo>
                      <a:pt x="11" y="1"/>
                      <a:pt x="10" y="0"/>
                      <a:pt x="6" y="0"/>
                    </a:cubicBezTo>
                    <a:cubicBezTo>
                      <a:pt x="0" y="0"/>
                      <a:pt x="0" y="0"/>
                      <a:pt x="0" y="0"/>
                    </a:cubicBezTo>
                    <a:cubicBezTo>
                      <a:pt x="0" y="17"/>
                      <a:pt x="0" y="17"/>
                      <a:pt x="0" y="17"/>
                    </a:cubicBezTo>
                    <a:cubicBezTo>
                      <a:pt x="1" y="17"/>
                      <a:pt x="1" y="17"/>
                      <a:pt x="1" y="17"/>
                    </a:cubicBezTo>
                    <a:cubicBezTo>
                      <a:pt x="1" y="10"/>
                      <a:pt x="1" y="10"/>
                      <a:pt x="1" y="10"/>
                    </a:cubicBezTo>
                    <a:cubicBezTo>
                      <a:pt x="4" y="10"/>
                      <a:pt x="4" y="10"/>
                      <a:pt x="4" y="10"/>
                    </a:cubicBezTo>
                    <a:cubicBezTo>
                      <a:pt x="10" y="17"/>
                      <a:pt x="10" y="17"/>
                      <a:pt x="10" y="17"/>
                    </a:cubicBezTo>
                    <a:cubicBezTo>
                      <a:pt x="13" y="17"/>
                      <a:pt x="13" y="17"/>
                      <a:pt x="13" y="17"/>
                    </a:cubicBezTo>
                    <a:lnTo>
                      <a:pt x="7" y="10"/>
                    </a:lnTo>
                    <a:close/>
                    <a:moveTo>
                      <a:pt x="1" y="7"/>
                    </a:moveTo>
                    <a:cubicBezTo>
                      <a:pt x="1" y="3"/>
                      <a:pt x="1" y="3"/>
                      <a:pt x="1" y="3"/>
                    </a:cubicBezTo>
                    <a:cubicBezTo>
                      <a:pt x="6" y="3"/>
                      <a:pt x="6" y="3"/>
                      <a:pt x="6" y="3"/>
                    </a:cubicBezTo>
                    <a:cubicBezTo>
                      <a:pt x="7" y="3"/>
                      <a:pt x="9" y="3"/>
                      <a:pt x="9" y="4"/>
                    </a:cubicBezTo>
                    <a:cubicBezTo>
                      <a:pt x="9" y="7"/>
                      <a:pt x="7" y="7"/>
                      <a:pt x="4" y="7"/>
                    </a:cubicBezTo>
                    <a:lnTo>
                      <a:pt x="1" y="7"/>
                    </a:lnTo>
                    <a:close/>
                  </a:path>
                </a:pathLst>
              </a:custGeom>
              <a:solidFill>
                <a:srgbClr val="D023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solidFill>
                    <a:srgbClr val="545659"/>
                  </a:solidFill>
                  <a:latin typeface="+mj-lt"/>
                </a:endParaRPr>
              </a:p>
            </p:txBody>
          </p:sp>
          <p:sp>
            <p:nvSpPr>
              <p:cNvPr id="208" name="Freeform 251">
                <a:extLst>
                  <a:ext uri="{FF2B5EF4-FFF2-40B4-BE49-F238E27FC236}">
                    <a16:creationId xmlns:a16="http://schemas.microsoft.com/office/drawing/2014/main" id="{628108B3-8356-4007-8AF9-A7BB8A2EFF64}"/>
                  </a:ext>
                </a:extLst>
              </p:cNvPr>
              <p:cNvSpPr>
                <a:spLocks/>
              </p:cNvSpPr>
              <p:nvPr/>
            </p:nvSpPr>
            <p:spPr bwMode="auto">
              <a:xfrm>
                <a:off x="6591" y="1792"/>
                <a:ext cx="264" cy="305"/>
              </a:xfrm>
              <a:custGeom>
                <a:avLst/>
                <a:gdLst>
                  <a:gd name="T0" fmla="*/ 48 w 264"/>
                  <a:gd name="T1" fmla="*/ 0 h 305"/>
                  <a:gd name="T2" fmla="*/ 0 w 264"/>
                  <a:gd name="T3" fmla="*/ 0 h 305"/>
                  <a:gd name="T4" fmla="*/ 0 w 264"/>
                  <a:gd name="T5" fmla="*/ 305 h 305"/>
                  <a:gd name="T6" fmla="*/ 230 w 264"/>
                  <a:gd name="T7" fmla="*/ 305 h 305"/>
                  <a:gd name="T8" fmla="*/ 264 w 264"/>
                  <a:gd name="T9" fmla="*/ 256 h 305"/>
                  <a:gd name="T10" fmla="*/ 48 w 264"/>
                  <a:gd name="T11" fmla="*/ 256 h 305"/>
                  <a:gd name="T12" fmla="*/ 48 w 264"/>
                  <a:gd name="T13" fmla="*/ 0 h 305"/>
                  <a:gd name="T14" fmla="*/ 48 w 264"/>
                  <a:gd name="T15" fmla="*/ 0 h 305"/>
                  <a:gd name="T16" fmla="*/ 48 w 264"/>
                  <a:gd name="T1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305">
                    <a:moveTo>
                      <a:pt x="48" y="0"/>
                    </a:moveTo>
                    <a:lnTo>
                      <a:pt x="0" y="0"/>
                    </a:lnTo>
                    <a:lnTo>
                      <a:pt x="0" y="305"/>
                    </a:lnTo>
                    <a:lnTo>
                      <a:pt x="230" y="305"/>
                    </a:lnTo>
                    <a:lnTo>
                      <a:pt x="264" y="256"/>
                    </a:lnTo>
                    <a:lnTo>
                      <a:pt x="48" y="256"/>
                    </a:lnTo>
                    <a:lnTo>
                      <a:pt x="48" y="0"/>
                    </a:lnTo>
                    <a:lnTo>
                      <a:pt x="48" y="0"/>
                    </a:lnTo>
                    <a:lnTo>
                      <a:pt x="48" y="0"/>
                    </a:lnTo>
                    <a:close/>
                  </a:path>
                </a:pathLst>
              </a:custGeom>
              <a:solidFill>
                <a:srgbClr val="D023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solidFill>
                    <a:srgbClr val="545659"/>
                  </a:solidFill>
                  <a:latin typeface="+mj-lt"/>
                </a:endParaRPr>
              </a:p>
            </p:txBody>
          </p:sp>
          <p:sp>
            <p:nvSpPr>
              <p:cNvPr id="209" name="Freeform 252">
                <a:extLst>
                  <a:ext uri="{FF2B5EF4-FFF2-40B4-BE49-F238E27FC236}">
                    <a16:creationId xmlns:a16="http://schemas.microsoft.com/office/drawing/2014/main" id="{BCA05234-CCE3-49EB-82A8-1AADCBACFE0A}"/>
                  </a:ext>
                </a:extLst>
              </p:cNvPr>
              <p:cNvSpPr>
                <a:spLocks/>
              </p:cNvSpPr>
              <p:nvPr/>
            </p:nvSpPr>
            <p:spPr bwMode="auto">
              <a:xfrm>
                <a:off x="5781" y="1786"/>
                <a:ext cx="420" cy="311"/>
              </a:xfrm>
              <a:custGeom>
                <a:avLst/>
                <a:gdLst>
                  <a:gd name="T0" fmla="*/ 103 w 238"/>
                  <a:gd name="T1" fmla="*/ 11 h 173"/>
                  <a:gd name="T2" fmla="*/ 0 w 238"/>
                  <a:gd name="T3" fmla="*/ 173 h 173"/>
                  <a:gd name="T4" fmla="*/ 35 w 238"/>
                  <a:gd name="T5" fmla="*/ 173 h 173"/>
                  <a:gd name="T6" fmla="*/ 66 w 238"/>
                  <a:gd name="T7" fmla="*/ 124 h 173"/>
                  <a:gd name="T8" fmla="*/ 131 w 238"/>
                  <a:gd name="T9" fmla="*/ 124 h 173"/>
                  <a:gd name="T10" fmla="*/ 149 w 238"/>
                  <a:gd name="T11" fmla="*/ 96 h 173"/>
                  <a:gd name="T12" fmla="*/ 83 w 238"/>
                  <a:gd name="T13" fmla="*/ 96 h 173"/>
                  <a:gd name="T14" fmla="*/ 119 w 238"/>
                  <a:gd name="T15" fmla="*/ 40 h 173"/>
                  <a:gd name="T16" fmla="*/ 204 w 238"/>
                  <a:gd name="T17" fmla="*/ 173 h 173"/>
                  <a:gd name="T18" fmla="*/ 238 w 238"/>
                  <a:gd name="T19" fmla="*/ 173 h 173"/>
                  <a:gd name="T20" fmla="*/ 133 w 238"/>
                  <a:gd name="T21" fmla="*/ 10 h 173"/>
                  <a:gd name="T22" fmla="*/ 103 w 238"/>
                  <a:gd name="T23" fmla="*/ 11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 h="173">
                    <a:moveTo>
                      <a:pt x="103" y="11"/>
                    </a:moveTo>
                    <a:cubicBezTo>
                      <a:pt x="0" y="173"/>
                      <a:pt x="0" y="173"/>
                      <a:pt x="0" y="173"/>
                    </a:cubicBezTo>
                    <a:cubicBezTo>
                      <a:pt x="35" y="173"/>
                      <a:pt x="35" y="173"/>
                      <a:pt x="35" y="173"/>
                    </a:cubicBezTo>
                    <a:cubicBezTo>
                      <a:pt x="66" y="124"/>
                      <a:pt x="66" y="124"/>
                      <a:pt x="66" y="124"/>
                    </a:cubicBezTo>
                    <a:cubicBezTo>
                      <a:pt x="131" y="124"/>
                      <a:pt x="131" y="124"/>
                      <a:pt x="131" y="124"/>
                    </a:cubicBezTo>
                    <a:cubicBezTo>
                      <a:pt x="149" y="96"/>
                      <a:pt x="149" y="96"/>
                      <a:pt x="149" y="96"/>
                    </a:cubicBezTo>
                    <a:cubicBezTo>
                      <a:pt x="83" y="96"/>
                      <a:pt x="83" y="96"/>
                      <a:pt x="83" y="96"/>
                    </a:cubicBezTo>
                    <a:cubicBezTo>
                      <a:pt x="119" y="40"/>
                      <a:pt x="119" y="40"/>
                      <a:pt x="119" y="40"/>
                    </a:cubicBezTo>
                    <a:cubicBezTo>
                      <a:pt x="204" y="173"/>
                      <a:pt x="204" y="173"/>
                      <a:pt x="204" y="173"/>
                    </a:cubicBezTo>
                    <a:cubicBezTo>
                      <a:pt x="238" y="173"/>
                      <a:pt x="238" y="173"/>
                      <a:pt x="238" y="173"/>
                    </a:cubicBezTo>
                    <a:cubicBezTo>
                      <a:pt x="133" y="10"/>
                      <a:pt x="133" y="10"/>
                      <a:pt x="133" y="10"/>
                    </a:cubicBezTo>
                    <a:cubicBezTo>
                      <a:pt x="128" y="0"/>
                      <a:pt x="110" y="0"/>
                      <a:pt x="103" y="11"/>
                    </a:cubicBezTo>
                    <a:close/>
                  </a:path>
                </a:pathLst>
              </a:custGeom>
              <a:solidFill>
                <a:srgbClr val="D023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solidFill>
                    <a:srgbClr val="545659"/>
                  </a:solidFill>
                  <a:latin typeface="+mj-lt"/>
                </a:endParaRPr>
              </a:p>
            </p:txBody>
          </p:sp>
          <p:sp>
            <p:nvSpPr>
              <p:cNvPr id="210" name="Freeform 253">
                <a:extLst>
                  <a:ext uri="{FF2B5EF4-FFF2-40B4-BE49-F238E27FC236}">
                    <a16:creationId xmlns:a16="http://schemas.microsoft.com/office/drawing/2014/main" id="{BF1ED359-8CEA-47D9-976A-E76B0B8ECE87}"/>
                  </a:ext>
                </a:extLst>
              </p:cNvPr>
              <p:cNvSpPr>
                <a:spLocks/>
              </p:cNvSpPr>
              <p:nvPr/>
            </p:nvSpPr>
            <p:spPr bwMode="auto">
              <a:xfrm>
                <a:off x="6173" y="1792"/>
                <a:ext cx="379" cy="305"/>
              </a:xfrm>
              <a:custGeom>
                <a:avLst/>
                <a:gdLst>
                  <a:gd name="T0" fmla="*/ 79 w 215"/>
                  <a:gd name="T1" fmla="*/ 27 h 170"/>
                  <a:gd name="T2" fmla="*/ 197 w 215"/>
                  <a:gd name="T3" fmla="*/ 27 h 170"/>
                  <a:gd name="T4" fmla="*/ 215 w 215"/>
                  <a:gd name="T5" fmla="*/ 0 h 170"/>
                  <a:gd name="T6" fmla="*/ 79 w 215"/>
                  <a:gd name="T7" fmla="*/ 0 h 170"/>
                  <a:gd name="T8" fmla="*/ 0 w 215"/>
                  <a:gd name="T9" fmla="*/ 84 h 170"/>
                  <a:gd name="T10" fmla="*/ 79 w 215"/>
                  <a:gd name="T11" fmla="*/ 170 h 170"/>
                  <a:gd name="T12" fmla="*/ 194 w 215"/>
                  <a:gd name="T13" fmla="*/ 170 h 170"/>
                  <a:gd name="T14" fmla="*/ 212 w 215"/>
                  <a:gd name="T15" fmla="*/ 143 h 170"/>
                  <a:gd name="T16" fmla="*/ 79 w 215"/>
                  <a:gd name="T17" fmla="*/ 143 h 170"/>
                  <a:gd name="T18" fmla="*/ 29 w 215"/>
                  <a:gd name="T19" fmla="*/ 84 h 170"/>
                  <a:gd name="T20" fmla="*/ 79 w 215"/>
                  <a:gd name="T21" fmla="*/ 2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5" h="170">
                    <a:moveTo>
                      <a:pt x="79" y="27"/>
                    </a:moveTo>
                    <a:cubicBezTo>
                      <a:pt x="197" y="27"/>
                      <a:pt x="197" y="27"/>
                      <a:pt x="197" y="27"/>
                    </a:cubicBezTo>
                    <a:cubicBezTo>
                      <a:pt x="215" y="0"/>
                      <a:pt x="215" y="0"/>
                      <a:pt x="215" y="0"/>
                    </a:cubicBezTo>
                    <a:cubicBezTo>
                      <a:pt x="79" y="0"/>
                      <a:pt x="79" y="0"/>
                      <a:pt x="79" y="0"/>
                    </a:cubicBezTo>
                    <a:cubicBezTo>
                      <a:pt x="32" y="0"/>
                      <a:pt x="0" y="38"/>
                      <a:pt x="0" y="84"/>
                    </a:cubicBezTo>
                    <a:cubicBezTo>
                      <a:pt x="0" y="131"/>
                      <a:pt x="32" y="170"/>
                      <a:pt x="79" y="170"/>
                    </a:cubicBezTo>
                    <a:cubicBezTo>
                      <a:pt x="194" y="170"/>
                      <a:pt x="194" y="170"/>
                      <a:pt x="194" y="170"/>
                    </a:cubicBezTo>
                    <a:cubicBezTo>
                      <a:pt x="212" y="143"/>
                      <a:pt x="212" y="143"/>
                      <a:pt x="212" y="143"/>
                    </a:cubicBezTo>
                    <a:cubicBezTo>
                      <a:pt x="79" y="143"/>
                      <a:pt x="79" y="143"/>
                      <a:pt x="79" y="143"/>
                    </a:cubicBezTo>
                    <a:cubicBezTo>
                      <a:pt x="48" y="143"/>
                      <a:pt x="29" y="117"/>
                      <a:pt x="29" y="84"/>
                    </a:cubicBezTo>
                    <a:cubicBezTo>
                      <a:pt x="29" y="53"/>
                      <a:pt x="48" y="27"/>
                      <a:pt x="79" y="27"/>
                    </a:cubicBezTo>
                    <a:close/>
                  </a:path>
                </a:pathLst>
              </a:custGeom>
              <a:solidFill>
                <a:srgbClr val="D023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solidFill>
                    <a:srgbClr val="545659"/>
                  </a:solidFill>
                  <a:latin typeface="+mj-lt"/>
                </a:endParaRPr>
              </a:p>
            </p:txBody>
          </p:sp>
          <p:sp>
            <p:nvSpPr>
              <p:cNvPr id="211" name="Freeform 254">
                <a:extLst>
                  <a:ext uri="{FF2B5EF4-FFF2-40B4-BE49-F238E27FC236}">
                    <a16:creationId xmlns:a16="http://schemas.microsoft.com/office/drawing/2014/main" id="{587A6722-6A1E-4C64-A2FF-5480225B8749}"/>
                  </a:ext>
                </a:extLst>
              </p:cNvPr>
              <p:cNvSpPr>
                <a:spLocks noEditPoints="1"/>
              </p:cNvSpPr>
              <p:nvPr/>
            </p:nvSpPr>
            <p:spPr bwMode="auto">
              <a:xfrm>
                <a:off x="4903" y="1792"/>
                <a:ext cx="489" cy="305"/>
              </a:xfrm>
              <a:custGeom>
                <a:avLst/>
                <a:gdLst>
                  <a:gd name="T0" fmla="*/ 199 w 277"/>
                  <a:gd name="T1" fmla="*/ 0 h 170"/>
                  <a:gd name="T2" fmla="*/ 77 w 277"/>
                  <a:gd name="T3" fmla="*/ 0 h 170"/>
                  <a:gd name="T4" fmla="*/ 0 w 277"/>
                  <a:gd name="T5" fmla="*/ 84 h 170"/>
                  <a:gd name="T6" fmla="*/ 77 w 277"/>
                  <a:gd name="T7" fmla="*/ 170 h 170"/>
                  <a:gd name="T8" fmla="*/ 199 w 277"/>
                  <a:gd name="T9" fmla="*/ 170 h 170"/>
                  <a:gd name="T10" fmla="*/ 277 w 277"/>
                  <a:gd name="T11" fmla="*/ 84 h 170"/>
                  <a:gd name="T12" fmla="*/ 199 w 277"/>
                  <a:gd name="T13" fmla="*/ 0 h 170"/>
                  <a:gd name="T14" fmla="*/ 199 w 277"/>
                  <a:gd name="T15" fmla="*/ 143 h 170"/>
                  <a:gd name="T16" fmla="*/ 77 w 277"/>
                  <a:gd name="T17" fmla="*/ 143 h 170"/>
                  <a:gd name="T18" fmla="*/ 29 w 277"/>
                  <a:gd name="T19" fmla="*/ 84 h 170"/>
                  <a:gd name="T20" fmla="*/ 77 w 277"/>
                  <a:gd name="T21" fmla="*/ 27 h 170"/>
                  <a:gd name="T22" fmla="*/ 199 w 277"/>
                  <a:gd name="T23" fmla="*/ 27 h 170"/>
                  <a:gd name="T24" fmla="*/ 249 w 277"/>
                  <a:gd name="T25" fmla="*/ 84 h 170"/>
                  <a:gd name="T26" fmla="*/ 199 w 277"/>
                  <a:gd name="T27" fmla="*/ 14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7" h="170">
                    <a:moveTo>
                      <a:pt x="199" y="0"/>
                    </a:moveTo>
                    <a:cubicBezTo>
                      <a:pt x="77" y="0"/>
                      <a:pt x="77" y="0"/>
                      <a:pt x="77" y="0"/>
                    </a:cubicBezTo>
                    <a:cubicBezTo>
                      <a:pt x="30" y="0"/>
                      <a:pt x="0" y="38"/>
                      <a:pt x="0" y="84"/>
                    </a:cubicBezTo>
                    <a:cubicBezTo>
                      <a:pt x="0" y="131"/>
                      <a:pt x="30" y="170"/>
                      <a:pt x="77" y="170"/>
                    </a:cubicBezTo>
                    <a:cubicBezTo>
                      <a:pt x="199" y="170"/>
                      <a:pt x="199" y="170"/>
                      <a:pt x="199" y="170"/>
                    </a:cubicBezTo>
                    <a:cubicBezTo>
                      <a:pt x="246" y="170"/>
                      <a:pt x="277" y="131"/>
                      <a:pt x="277" y="84"/>
                    </a:cubicBezTo>
                    <a:cubicBezTo>
                      <a:pt x="277" y="38"/>
                      <a:pt x="246" y="0"/>
                      <a:pt x="199" y="0"/>
                    </a:cubicBezTo>
                    <a:close/>
                    <a:moveTo>
                      <a:pt x="199" y="143"/>
                    </a:moveTo>
                    <a:cubicBezTo>
                      <a:pt x="77" y="143"/>
                      <a:pt x="77" y="143"/>
                      <a:pt x="77" y="143"/>
                    </a:cubicBezTo>
                    <a:cubicBezTo>
                      <a:pt x="46" y="143"/>
                      <a:pt x="29" y="117"/>
                      <a:pt x="29" y="84"/>
                    </a:cubicBezTo>
                    <a:cubicBezTo>
                      <a:pt x="29" y="53"/>
                      <a:pt x="46" y="27"/>
                      <a:pt x="77" y="27"/>
                    </a:cubicBezTo>
                    <a:cubicBezTo>
                      <a:pt x="199" y="27"/>
                      <a:pt x="199" y="27"/>
                      <a:pt x="199" y="27"/>
                    </a:cubicBezTo>
                    <a:cubicBezTo>
                      <a:pt x="232" y="27"/>
                      <a:pt x="249" y="53"/>
                      <a:pt x="249" y="84"/>
                    </a:cubicBezTo>
                    <a:cubicBezTo>
                      <a:pt x="249" y="117"/>
                      <a:pt x="232" y="143"/>
                      <a:pt x="199" y="143"/>
                    </a:cubicBezTo>
                    <a:close/>
                  </a:path>
                </a:pathLst>
              </a:custGeom>
              <a:solidFill>
                <a:srgbClr val="D023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solidFill>
                    <a:srgbClr val="545659"/>
                  </a:solidFill>
                  <a:latin typeface="+mj-lt"/>
                </a:endParaRPr>
              </a:p>
            </p:txBody>
          </p:sp>
          <p:sp>
            <p:nvSpPr>
              <p:cNvPr id="212" name="Freeform 255">
                <a:extLst>
                  <a:ext uri="{FF2B5EF4-FFF2-40B4-BE49-F238E27FC236}">
                    <a16:creationId xmlns:a16="http://schemas.microsoft.com/office/drawing/2014/main" id="{1E83A87F-4FD4-4D1A-B9F1-3E85531954D8}"/>
                  </a:ext>
                </a:extLst>
              </p:cNvPr>
              <p:cNvSpPr>
                <a:spLocks/>
              </p:cNvSpPr>
              <p:nvPr/>
            </p:nvSpPr>
            <p:spPr bwMode="auto">
              <a:xfrm>
                <a:off x="6856" y="1792"/>
                <a:ext cx="375" cy="305"/>
              </a:xfrm>
              <a:custGeom>
                <a:avLst/>
                <a:gdLst>
                  <a:gd name="T0" fmla="*/ 79 w 212"/>
                  <a:gd name="T1" fmla="*/ 27 h 170"/>
                  <a:gd name="T2" fmla="*/ 196 w 212"/>
                  <a:gd name="T3" fmla="*/ 27 h 170"/>
                  <a:gd name="T4" fmla="*/ 212 w 212"/>
                  <a:gd name="T5" fmla="*/ 0 h 170"/>
                  <a:gd name="T6" fmla="*/ 77 w 212"/>
                  <a:gd name="T7" fmla="*/ 0 h 170"/>
                  <a:gd name="T8" fmla="*/ 0 w 212"/>
                  <a:gd name="T9" fmla="*/ 84 h 170"/>
                  <a:gd name="T10" fmla="*/ 77 w 212"/>
                  <a:gd name="T11" fmla="*/ 170 h 170"/>
                  <a:gd name="T12" fmla="*/ 192 w 212"/>
                  <a:gd name="T13" fmla="*/ 170 h 170"/>
                  <a:gd name="T14" fmla="*/ 211 w 212"/>
                  <a:gd name="T15" fmla="*/ 143 h 170"/>
                  <a:gd name="T16" fmla="*/ 79 w 212"/>
                  <a:gd name="T17" fmla="*/ 143 h 170"/>
                  <a:gd name="T18" fmla="*/ 29 w 212"/>
                  <a:gd name="T19" fmla="*/ 99 h 170"/>
                  <a:gd name="T20" fmla="*/ 176 w 212"/>
                  <a:gd name="T21" fmla="*/ 99 h 170"/>
                  <a:gd name="T22" fmla="*/ 195 w 212"/>
                  <a:gd name="T23" fmla="*/ 70 h 170"/>
                  <a:gd name="T24" fmla="*/ 29 w 212"/>
                  <a:gd name="T25" fmla="*/ 70 h 170"/>
                  <a:gd name="T26" fmla="*/ 79 w 212"/>
                  <a:gd name="T27" fmla="*/ 2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2" h="170">
                    <a:moveTo>
                      <a:pt x="79" y="27"/>
                    </a:moveTo>
                    <a:cubicBezTo>
                      <a:pt x="196" y="27"/>
                      <a:pt x="196" y="27"/>
                      <a:pt x="196" y="27"/>
                    </a:cubicBezTo>
                    <a:cubicBezTo>
                      <a:pt x="212" y="0"/>
                      <a:pt x="212" y="0"/>
                      <a:pt x="212" y="0"/>
                    </a:cubicBezTo>
                    <a:cubicBezTo>
                      <a:pt x="77" y="0"/>
                      <a:pt x="77" y="0"/>
                      <a:pt x="77" y="0"/>
                    </a:cubicBezTo>
                    <a:cubicBezTo>
                      <a:pt x="30" y="0"/>
                      <a:pt x="0" y="38"/>
                      <a:pt x="0" y="84"/>
                    </a:cubicBezTo>
                    <a:cubicBezTo>
                      <a:pt x="0" y="131"/>
                      <a:pt x="30" y="170"/>
                      <a:pt x="77" y="170"/>
                    </a:cubicBezTo>
                    <a:cubicBezTo>
                      <a:pt x="192" y="170"/>
                      <a:pt x="192" y="170"/>
                      <a:pt x="192" y="170"/>
                    </a:cubicBezTo>
                    <a:cubicBezTo>
                      <a:pt x="211" y="143"/>
                      <a:pt x="211" y="143"/>
                      <a:pt x="211" y="143"/>
                    </a:cubicBezTo>
                    <a:cubicBezTo>
                      <a:pt x="79" y="143"/>
                      <a:pt x="79" y="143"/>
                      <a:pt x="79" y="143"/>
                    </a:cubicBezTo>
                    <a:cubicBezTo>
                      <a:pt x="52" y="143"/>
                      <a:pt x="35" y="124"/>
                      <a:pt x="29" y="99"/>
                    </a:cubicBezTo>
                    <a:cubicBezTo>
                      <a:pt x="176" y="99"/>
                      <a:pt x="176" y="99"/>
                      <a:pt x="176" y="99"/>
                    </a:cubicBezTo>
                    <a:cubicBezTo>
                      <a:pt x="195" y="70"/>
                      <a:pt x="195" y="70"/>
                      <a:pt x="195" y="70"/>
                    </a:cubicBezTo>
                    <a:cubicBezTo>
                      <a:pt x="29" y="70"/>
                      <a:pt x="29" y="70"/>
                      <a:pt x="29" y="70"/>
                    </a:cubicBezTo>
                    <a:cubicBezTo>
                      <a:pt x="35" y="46"/>
                      <a:pt x="52" y="27"/>
                      <a:pt x="79" y="27"/>
                    </a:cubicBezTo>
                    <a:close/>
                  </a:path>
                </a:pathLst>
              </a:custGeom>
              <a:solidFill>
                <a:srgbClr val="D023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solidFill>
                    <a:srgbClr val="545659"/>
                  </a:solidFill>
                  <a:latin typeface="+mj-lt"/>
                </a:endParaRPr>
              </a:p>
            </p:txBody>
          </p:sp>
          <p:sp>
            <p:nvSpPr>
              <p:cNvPr id="213" name="Freeform 256">
                <a:extLst>
                  <a:ext uri="{FF2B5EF4-FFF2-40B4-BE49-F238E27FC236}">
                    <a16:creationId xmlns:a16="http://schemas.microsoft.com/office/drawing/2014/main" id="{2D125475-69DF-48AB-8179-44F6FDFCCB58}"/>
                  </a:ext>
                </a:extLst>
              </p:cNvPr>
              <p:cNvSpPr>
                <a:spLocks/>
              </p:cNvSpPr>
              <p:nvPr/>
            </p:nvSpPr>
            <p:spPr bwMode="auto">
              <a:xfrm>
                <a:off x="5424" y="1792"/>
                <a:ext cx="342" cy="305"/>
              </a:xfrm>
              <a:custGeom>
                <a:avLst/>
                <a:gdLst>
                  <a:gd name="T0" fmla="*/ 142 w 194"/>
                  <a:gd name="T1" fmla="*/ 101 h 170"/>
                  <a:gd name="T2" fmla="*/ 192 w 194"/>
                  <a:gd name="T3" fmla="*/ 50 h 170"/>
                  <a:gd name="T4" fmla="*/ 142 w 194"/>
                  <a:gd name="T5" fmla="*/ 0 h 170"/>
                  <a:gd name="T6" fmla="*/ 0 w 194"/>
                  <a:gd name="T7" fmla="*/ 0 h 170"/>
                  <a:gd name="T8" fmla="*/ 0 w 194"/>
                  <a:gd name="T9" fmla="*/ 170 h 170"/>
                  <a:gd name="T10" fmla="*/ 30 w 194"/>
                  <a:gd name="T11" fmla="*/ 170 h 170"/>
                  <a:gd name="T12" fmla="*/ 30 w 194"/>
                  <a:gd name="T13" fmla="*/ 27 h 170"/>
                  <a:gd name="T14" fmla="*/ 142 w 194"/>
                  <a:gd name="T15" fmla="*/ 27 h 170"/>
                  <a:gd name="T16" fmla="*/ 165 w 194"/>
                  <a:gd name="T17" fmla="*/ 50 h 170"/>
                  <a:gd name="T18" fmla="*/ 142 w 194"/>
                  <a:gd name="T19" fmla="*/ 73 h 170"/>
                  <a:gd name="T20" fmla="*/ 52 w 194"/>
                  <a:gd name="T21" fmla="*/ 73 h 170"/>
                  <a:gd name="T22" fmla="*/ 153 w 194"/>
                  <a:gd name="T23" fmla="*/ 170 h 170"/>
                  <a:gd name="T24" fmla="*/ 194 w 194"/>
                  <a:gd name="T25" fmla="*/ 170 h 170"/>
                  <a:gd name="T26" fmla="*/ 122 w 194"/>
                  <a:gd name="T27" fmla="*/ 101 h 170"/>
                  <a:gd name="T28" fmla="*/ 142 w 194"/>
                  <a:gd name="T29" fmla="*/ 10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4" h="170">
                    <a:moveTo>
                      <a:pt x="142" y="101"/>
                    </a:moveTo>
                    <a:cubicBezTo>
                      <a:pt x="171" y="101"/>
                      <a:pt x="192" y="78"/>
                      <a:pt x="192" y="50"/>
                    </a:cubicBezTo>
                    <a:cubicBezTo>
                      <a:pt x="192" y="23"/>
                      <a:pt x="171" y="0"/>
                      <a:pt x="142" y="0"/>
                    </a:cubicBezTo>
                    <a:cubicBezTo>
                      <a:pt x="0" y="0"/>
                      <a:pt x="0" y="0"/>
                      <a:pt x="0" y="0"/>
                    </a:cubicBezTo>
                    <a:cubicBezTo>
                      <a:pt x="0" y="170"/>
                      <a:pt x="0" y="170"/>
                      <a:pt x="0" y="170"/>
                    </a:cubicBezTo>
                    <a:cubicBezTo>
                      <a:pt x="30" y="170"/>
                      <a:pt x="30" y="170"/>
                      <a:pt x="30" y="170"/>
                    </a:cubicBezTo>
                    <a:cubicBezTo>
                      <a:pt x="30" y="27"/>
                      <a:pt x="30" y="27"/>
                      <a:pt x="30" y="27"/>
                    </a:cubicBezTo>
                    <a:cubicBezTo>
                      <a:pt x="142" y="27"/>
                      <a:pt x="142" y="27"/>
                      <a:pt x="142" y="27"/>
                    </a:cubicBezTo>
                    <a:cubicBezTo>
                      <a:pt x="153" y="27"/>
                      <a:pt x="165" y="37"/>
                      <a:pt x="165" y="50"/>
                    </a:cubicBezTo>
                    <a:cubicBezTo>
                      <a:pt x="165" y="63"/>
                      <a:pt x="153" y="73"/>
                      <a:pt x="142" y="73"/>
                    </a:cubicBezTo>
                    <a:cubicBezTo>
                      <a:pt x="52" y="73"/>
                      <a:pt x="52" y="73"/>
                      <a:pt x="52" y="73"/>
                    </a:cubicBezTo>
                    <a:cubicBezTo>
                      <a:pt x="153" y="170"/>
                      <a:pt x="153" y="170"/>
                      <a:pt x="153" y="170"/>
                    </a:cubicBezTo>
                    <a:cubicBezTo>
                      <a:pt x="194" y="170"/>
                      <a:pt x="194" y="170"/>
                      <a:pt x="194" y="170"/>
                    </a:cubicBezTo>
                    <a:cubicBezTo>
                      <a:pt x="122" y="101"/>
                      <a:pt x="122" y="101"/>
                      <a:pt x="122" y="101"/>
                    </a:cubicBezTo>
                    <a:lnTo>
                      <a:pt x="142" y="101"/>
                    </a:lnTo>
                    <a:close/>
                  </a:path>
                </a:pathLst>
              </a:custGeom>
              <a:solidFill>
                <a:srgbClr val="D023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solidFill>
                    <a:srgbClr val="545659"/>
                  </a:solidFill>
                  <a:latin typeface="+mj-lt"/>
                </a:endParaRPr>
              </a:p>
            </p:txBody>
          </p:sp>
          <p:sp>
            <p:nvSpPr>
              <p:cNvPr id="214" name="Freeform 257">
                <a:extLst>
                  <a:ext uri="{FF2B5EF4-FFF2-40B4-BE49-F238E27FC236}">
                    <a16:creationId xmlns:a16="http://schemas.microsoft.com/office/drawing/2014/main" id="{77DF1719-B4F6-4145-8921-40792A5C1F57}"/>
                  </a:ext>
                </a:extLst>
              </p:cNvPr>
              <p:cNvSpPr>
                <a:spLocks noEditPoints="1"/>
              </p:cNvSpPr>
              <p:nvPr/>
            </p:nvSpPr>
            <p:spPr bwMode="auto">
              <a:xfrm>
                <a:off x="7259" y="1788"/>
                <a:ext cx="53" cy="52"/>
              </a:xfrm>
              <a:custGeom>
                <a:avLst/>
                <a:gdLst>
                  <a:gd name="T0" fmla="*/ 14 w 30"/>
                  <a:gd name="T1" fmla="*/ 0 h 29"/>
                  <a:gd name="T2" fmla="*/ 0 w 30"/>
                  <a:gd name="T3" fmla="*/ 15 h 29"/>
                  <a:gd name="T4" fmla="*/ 14 w 30"/>
                  <a:gd name="T5" fmla="*/ 29 h 29"/>
                  <a:gd name="T6" fmla="*/ 30 w 30"/>
                  <a:gd name="T7" fmla="*/ 15 h 29"/>
                  <a:gd name="T8" fmla="*/ 14 w 30"/>
                  <a:gd name="T9" fmla="*/ 0 h 29"/>
                  <a:gd name="T10" fmla="*/ 14 w 30"/>
                  <a:gd name="T11" fmla="*/ 27 h 29"/>
                  <a:gd name="T12" fmla="*/ 3 w 30"/>
                  <a:gd name="T13" fmla="*/ 15 h 29"/>
                  <a:gd name="T14" fmla="*/ 14 w 30"/>
                  <a:gd name="T15" fmla="*/ 2 h 29"/>
                  <a:gd name="T16" fmla="*/ 27 w 30"/>
                  <a:gd name="T17" fmla="*/ 15 h 29"/>
                  <a:gd name="T18" fmla="*/ 14 w 30"/>
                  <a:gd name="T19"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9">
                    <a:moveTo>
                      <a:pt x="14" y="0"/>
                    </a:moveTo>
                    <a:cubicBezTo>
                      <a:pt x="7" y="0"/>
                      <a:pt x="0" y="6"/>
                      <a:pt x="0" y="15"/>
                    </a:cubicBezTo>
                    <a:cubicBezTo>
                      <a:pt x="0" y="23"/>
                      <a:pt x="7" y="29"/>
                      <a:pt x="14" y="29"/>
                    </a:cubicBezTo>
                    <a:cubicBezTo>
                      <a:pt x="23" y="29"/>
                      <a:pt x="30" y="23"/>
                      <a:pt x="30" y="15"/>
                    </a:cubicBezTo>
                    <a:cubicBezTo>
                      <a:pt x="30" y="6"/>
                      <a:pt x="23" y="0"/>
                      <a:pt x="14" y="0"/>
                    </a:cubicBezTo>
                    <a:close/>
                    <a:moveTo>
                      <a:pt x="14" y="27"/>
                    </a:moveTo>
                    <a:cubicBezTo>
                      <a:pt x="7" y="27"/>
                      <a:pt x="3" y="22"/>
                      <a:pt x="3" y="15"/>
                    </a:cubicBezTo>
                    <a:cubicBezTo>
                      <a:pt x="3" y="7"/>
                      <a:pt x="7" y="2"/>
                      <a:pt x="14" y="2"/>
                    </a:cubicBezTo>
                    <a:cubicBezTo>
                      <a:pt x="21" y="2"/>
                      <a:pt x="27" y="7"/>
                      <a:pt x="27" y="15"/>
                    </a:cubicBezTo>
                    <a:cubicBezTo>
                      <a:pt x="27" y="22"/>
                      <a:pt x="21" y="27"/>
                      <a:pt x="14" y="27"/>
                    </a:cubicBezTo>
                    <a:close/>
                  </a:path>
                </a:pathLst>
              </a:custGeom>
              <a:solidFill>
                <a:srgbClr val="D023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solidFill>
                    <a:srgbClr val="545659"/>
                  </a:solidFill>
                  <a:latin typeface="+mj-lt"/>
                </a:endParaRPr>
              </a:p>
            </p:txBody>
          </p:sp>
          <p:sp>
            <p:nvSpPr>
              <p:cNvPr id="215" name="Freeform 258">
                <a:extLst>
                  <a:ext uri="{FF2B5EF4-FFF2-40B4-BE49-F238E27FC236}">
                    <a16:creationId xmlns:a16="http://schemas.microsoft.com/office/drawing/2014/main" id="{03AE3157-3A2C-4AA6-8311-8E47A82829D0}"/>
                  </a:ext>
                </a:extLst>
              </p:cNvPr>
              <p:cNvSpPr>
                <a:spLocks noEditPoints="1"/>
              </p:cNvSpPr>
              <p:nvPr/>
            </p:nvSpPr>
            <p:spPr bwMode="auto">
              <a:xfrm>
                <a:off x="7277" y="1799"/>
                <a:ext cx="23" cy="30"/>
              </a:xfrm>
              <a:custGeom>
                <a:avLst/>
                <a:gdLst>
                  <a:gd name="T0" fmla="*/ 7 w 13"/>
                  <a:gd name="T1" fmla="*/ 10 h 17"/>
                  <a:gd name="T2" fmla="*/ 11 w 13"/>
                  <a:gd name="T3" fmla="*/ 6 h 17"/>
                  <a:gd name="T4" fmla="*/ 6 w 13"/>
                  <a:gd name="T5" fmla="*/ 0 h 17"/>
                  <a:gd name="T6" fmla="*/ 0 w 13"/>
                  <a:gd name="T7" fmla="*/ 0 h 17"/>
                  <a:gd name="T8" fmla="*/ 0 w 13"/>
                  <a:gd name="T9" fmla="*/ 17 h 17"/>
                  <a:gd name="T10" fmla="*/ 1 w 13"/>
                  <a:gd name="T11" fmla="*/ 17 h 17"/>
                  <a:gd name="T12" fmla="*/ 1 w 13"/>
                  <a:gd name="T13" fmla="*/ 10 h 17"/>
                  <a:gd name="T14" fmla="*/ 4 w 13"/>
                  <a:gd name="T15" fmla="*/ 10 h 17"/>
                  <a:gd name="T16" fmla="*/ 10 w 13"/>
                  <a:gd name="T17" fmla="*/ 17 h 17"/>
                  <a:gd name="T18" fmla="*/ 13 w 13"/>
                  <a:gd name="T19" fmla="*/ 17 h 17"/>
                  <a:gd name="T20" fmla="*/ 7 w 13"/>
                  <a:gd name="T21" fmla="*/ 10 h 17"/>
                  <a:gd name="T22" fmla="*/ 1 w 13"/>
                  <a:gd name="T23" fmla="*/ 7 h 17"/>
                  <a:gd name="T24" fmla="*/ 1 w 13"/>
                  <a:gd name="T25" fmla="*/ 3 h 17"/>
                  <a:gd name="T26" fmla="*/ 6 w 13"/>
                  <a:gd name="T27" fmla="*/ 3 h 17"/>
                  <a:gd name="T28" fmla="*/ 9 w 13"/>
                  <a:gd name="T29" fmla="*/ 4 h 17"/>
                  <a:gd name="T30" fmla="*/ 4 w 13"/>
                  <a:gd name="T31" fmla="*/ 7 h 17"/>
                  <a:gd name="T32" fmla="*/ 1 w 13"/>
                  <a:gd name="T33"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17">
                    <a:moveTo>
                      <a:pt x="7" y="10"/>
                    </a:moveTo>
                    <a:cubicBezTo>
                      <a:pt x="10" y="10"/>
                      <a:pt x="11" y="7"/>
                      <a:pt x="11" y="6"/>
                    </a:cubicBezTo>
                    <a:cubicBezTo>
                      <a:pt x="11" y="1"/>
                      <a:pt x="10" y="0"/>
                      <a:pt x="6" y="0"/>
                    </a:cubicBezTo>
                    <a:cubicBezTo>
                      <a:pt x="0" y="0"/>
                      <a:pt x="0" y="0"/>
                      <a:pt x="0" y="0"/>
                    </a:cubicBezTo>
                    <a:cubicBezTo>
                      <a:pt x="0" y="17"/>
                      <a:pt x="0" y="17"/>
                      <a:pt x="0" y="17"/>
                    </a:cubicBezTo>
                    <a:cubicBezTo>
                      <a:pt x="1" y="17"/>
                      <a:pt x="1" y="17"/>
                      <a:pt x="1" y="17"/>
                    </a:cubicBezTo>
                    <a:cubicBezTo>
                      <a:pt x="1" y="10"/>
                      <a:pt x="1" y="10"/>
                      <a:pt x="1" y="10"/>
                    </a:cubicBezTo>
                    <a:cubicBezTo>
                      <a:pt x="4" y="10"/>
                      <a:pt x="4" y="10"/>
                      <a:pt x="4" y="10"/>
                    </a:cubicBezTo>
                    <a:cubicBezTo>
                      <a:pt x="10" y="17"/>
                      <a:pt x="10" y="17"/>
                      <a:pt x="10" y="17"/>
                    </a:cubicBezTo>
                    <a:cubicBezTo>
                      <a:pt x="13" y="17"/>
                      <a:pt x="13" y="17"/>
                      <a:pt x="13" y="17"/>
                    </a:cubicBezTo>
                    <a:lnTo>
                      <a:pt x="7" y="10"/>
                    </a:lnTo>
                    <a:close/>
                    <a:moveTo>
                      <a:pt x="1" y="7"/>
                    </a:moveTo>
                    <a:cubicBezTo>
                      <a:pt x="1" y="3"/>
                      <a:pt x="1" y="3"/>
                      <a:pt x="1" y="3"/>
                    </a:cubicBezTo>
                    <a:cubicBezTo>
                      <a:pt x="6" y="3"/>
                      <a:pt x="6" y="3"/>
                      <a:pt x="6" y="3"/>
                    </a:cubicBezTo>
                    <a:cubicBezTo>
                      <a:pt x="7" y="3"/>
                      <a:pt x="9" y="3"/>
                      <a:pt x="9" y="4"/>
                    </a:cubicBezTo>
                    <a:cubicBezTo>
                      <a:pt x="9" y="7"/>
                      <a:pt x="7" y="7"/>
                      <a:pt x="4" y="7"/>
                    </a:cubicBezTo>
                    <a:lnTo>
                      <a:pt x="1" y="7"/>
                    </a:lnTo>
                    <a:close/>
                  </a:path>
                </a:pathLst>
              </a:custGeom>
              <a:solidFill>
                <a:srgbClr val="D023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solidFill>
                    <a:srgbClr val="545659"/>
                  </a:solidFill>
                  <a:latin typeface="+mj-lt"/>
                </a:endParaRPr>
              </a:p>
            </p:txBody>
          </p:sp>
        </p:grpSp>
        <p:pic>
          <p:nvPicPr>
            <p:cNvPr id="195" name="Picture 2" descr="Image result for aws redshift PNG">
              <a:extLst>
                <a:ext uri="{FF2B5EF4-FFF2-40B4-BE49-F238E27FC236}">
                  <a16:creationId xmlns:a16="http://schemas.microsoft.com/office/drawing/2014/main" id="{A22A29A7-F105-48B7-A535-7CE8554A42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8719" y="2690886"/>
              <a:ext cx="296668" cy="296669"/>
            </a:xfrm>
            <a:prstGeom prst="rect">
              <a:avLst/>
            </a:prstGeom>
            <a:noFill/>
            <a:extLst>
              <a:ext uri="{909E8E84-426E-40DD-AFC4-6F175D3DCCD1}">
                <a14:hiddenFill xmlns:a14="http://schemas.microsoft.com/office/drawing/2010/main">
                  <a:solidFill>
                    <a:srgbClr val="FFFFFF"/>
                  </a:solidFill>
                </a14:hiddenFill>
              </a:ext>
            </a:extLst>
          </p:spPr>
        </p:pic>
        <p:pic>
          <p:nvPicPr>
            <p:cNvPr id="196" name="Picture 4">
              <a:extLst>
                <a:ext uri="{FF2B5EF4-FFF2-40B4-BE49-F238E27FC236}">
                  <a16:creationId xmlns:a16="http://schemas.microsoft.com/office/drawing/2014/main" id="{FF910FC9-3DC5-4A9C-AA23-882E8E5F127F}"/>
                </a:ext>
              </a:extLst>
            </p:cNvPr>
            <p:cNvPicPr>
              <a:picLocks noChangeAspect="1" noChangeArrowheads="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bwMode="auto">
            <a:xfrm>
              <a:off x="8028627" y="2723561"/>
              <a:ext cx="219019" cy="219019"/>
            </a:xfrm>
            <a:prstGeom prst="rect">
              <a:avLst/>
            </a:prstGeom>
            <a:noFill/>
            <a:extLst>
              <a:ext uri="{909E8E84-426E-40DD-AFC4-6F175D3DCCD1}">
                <a14:hiddenFill xmlns:a14="http://schemas.microsoft.com/office/drawing/2010/main">
                  <a:solidFill>
                    <a:srgbClr val="FFFFFF"/>
                  </a:solidFill>
                </a14:hiddenFill>
              </a:ext>
            </a:extLst>
          </p:spPr>
        </p:pic>
        <p:sp>
          <p:nvSpPr>
            <p:cNvPr id="197" name="Rectangle 196">
              <a:extLst>
                <a:ext uri="{FF2B5EF4-FFF2-40B4-BE49-F238E27FC236}">
                  <a16:creationId xmlns:a16="http://schemas.microsoft.com/office/drawing/2014/main" id="{FA0A0567-0739-46B3-978A-E1282AF96CF1}"/>
                </a:ext>
              </a:extLst>
            </p:cNvPr>
            <p:cNvSpPr>
              <a:spLocks noChangeArrowheads="1"/>
            </p:cNvSpPr>
            <p:nvPr/>
          </p:nvSpPr>
          <p:spPr bwMode="auto">
            <a:xfrm>
              <a:off x="8292170" y="2750681"/>
              <a:ext cx="347852" cy="193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defRPr/>
              </a:pPr>
              <a:r>
                <a:rPr lang="en-US" altLang="en-US" sz="700" dirty="0">
                  <a:solidFill>
                    <a:schemeClr val="tx1">
                      <a:lumMod val="75000"/>
                    </a:schemeClr>
                  </a:solidFill>
                  <a:latin typeface="+mj-lt"/>
                </a:rPr>
                <a:t>Azure</a:t>
              </a:r>
              <a:br>
                <a:rPr lang="en-US" altLang="en-US" sz="700" dirty="0">
                  <a:solidFill>
                    <a:schemeClr val="tx1">
                      <a:lumMod val="75000"/>
                    </a:schemeClr>
                  </a:solidFill>
                  <a:latin typeface="+mj-lt"/>
                </a:rPr>
              </a:br>
              <a:r>
                <a:rPr lang="en-US" altLang="en-US" sz="700" dirty="0">
                  <a:solidFill>
                    <a:schemeClr val="tx1">
                      <a:lumMod val="75000"/>
                    </a:schemeClr>
                  </a:solidFill>
                  <a:latin typeface="+mj-lt"/>
                </a:rPr>
                <a:t>Synapse</a:t>
              </a:r>
            </a:p>
          </p:txBody>
        </p:sp>
        <p:sp>
          <p:nvSpPr>
            <p:cNvPr id="198" name="Rectangle 197">
              <a:extLst>
                <a:ext uri="{FF2B5EF4-FFF2-40B4-BE49-F238E27FC236}">
                  <a16:creationId xmlns:a16="http://schemas.microsoft.com/office/drawing/2014/main" id="{098B7D07-3DA7-4570-9FFB-EA35765D6D53}"/>
                </a:ext>
              </a:extLst>
            </p:cNvPr>
            <p:cNvSpPr>
              <a:spLocks noChangeArrowheads="1"/>
            </p:cNvSpPr>
            <p:nvPr/>
          </p:nvSpPr>
          <p:spPr bwMode="auto">
            <a:xfrm>
              <a:off x="7433051" y="2747555"/>
              <a:ext cx="328616" cy="193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defRPr/>
              </a:pPr>
              <a:r>
                <a:rPr lang="en-US" altLang="en-US" sz="700" dirty="0">
                  <a:solidFill>
                    <a:schemeClr val="tx1">
                      <a:lumMod val="75000"/>
                    </a:schemeClr>
                  </a:solidFill>
                  <a:latin typeface="+mj-lt"/>
                </a:rPr>
                <a:t>Amazon</a:t>
              </a:r>
              <a:br>
                <a:rPr lang="en-US" altLang="en-US" sz="700" dirty="0">
                  <a:solidFill>
                    <a:schemeClr val="tx1">
                      <a:lumMod val="75000"/>
                    </a:schemeClr>
                  </a:solidFill>
                  <a:latin typeface="+mj-lt"/>
                </a:rPr>
              </a:br>
              <a:r>
                <a:rPr lang="en-US" altLang="en-US" sz="700" dirty="0">
                  <a:solidFill>
                    <a:schemeClr val="tx1">
                      <a:lumMod val="75000"/>
                    </a:schemeClr>
                  </a:solidFill>
                  <a:latin typeface="+mj-lt"/>
                </a:rPr>
                <a:t>Redshift</a:t>
              </a:r>
            </a:p>
          </p:txBody>
        </p:sp>
        <p:pic>
          <p:nvPicPr>
            <p:cNvPr id="228" name="Picture 6" descr="Image result for google big query transparent logo">
              <a:extLst>
                <a:ext uri="{FF2B5EF4-FFF2-40B4-BE49-F238E27FC236}">
                  <a16:creationId xmlns:a16="http://schemas.microsoft.com/office/drawing/2014/main" id="{F5266942-325D-4559-8E38-7EB81AEE68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26474" y="3115512"/>
              <a:ext cx="840248" cy="357946"/>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6" descr="Image result for sql server">
              <a:extLst>
                <a:ext uri="{FF2B5EF4-FFF2-40B4-BE49-F238E27FC236}">
                  <a16:creationId xmlns:a16="http://schemas.microsoft.com/office/drawing/2014/main" id="{C39526D2-F6CD-4440-B4FE-5419EBEDF0F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501" t="25469" r="14123" b="25326"/>
            <a:stretch/>
          </p:blipFill>
          <p:spPr bwMode="auto">
            <a:xfrm>
              <a:off x="8018725" y="3150552"/>
              <a:ext cx="778218" cy="2653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 name="Group 51">
            <a:extLst>
              <a:ext uri="{FF2B5EF4-FFF2-40B4-BE49-F238E27FC236}">
                <a16:creationId xmlns:a16="http://schemas.microsoft.com/office/drawing/2014/main" id="{D954574C-8095-4735-BEC9-CD72744947BE}"/>
              </a:ext>
            </a:extLst>
          </p:cNvPr>
          <p:cNvGrpSpPr/>
          <p:nvPr/>
        </p:nvGrpSpPr>
        <p:grpSpPr>
          <a:xfrm>
            <a:off x="6099940" y="4498453"/>
            <a:ext cx="2819822" cy="2057090"/>
            <a:chOff x="5768224" y="4457747"/>
            <a:chExt cx="2819822" cy="1965141"/>
          </a:xfrm>
        </p:grpSpPr>
        <p:sp>
          <p:nvSpPr>
            <p:cNvPr id="297" name="Rectangle 296">
              <a:extLst>
                <a:ext uri="{FF2B5EF4-FFF2-40B4-BE49-F238E27FC236}">
                  <a16:creationId xmlns:a16="http://schemas.microsoft.com/office/drawing/2014/main" id="{7DE833AA-66CD-42AB-AA36-D826A680DCBC}"/>
                </a:ext>
              </a:extLst>
            </p:cNvPr>
            <p:cNvSpPr/>
            <p:nvPr/>
          </p:nvSpPr>
          <p:spPr>
            <a:xfrm>
              <a:off x="5768224" y="4457747"/>
              <a:ext cx="2812956" cy="1965141"/>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00" name="TextBox 299">
              <a:extLst>
                <a:ext uri="{FF2B5EF4-FFF2-40B4-BE49-F238E27FC236}">
                  <a16:creationId xmlns:a16="http://schemas.microsoft.com/office/drawing/2014/main" id="{27DC71F4-8584-4FD0-8C5A-2D515CB56AE3}"/>
                </a:ext>
              </a:extLst>
            </p:cNvPr>
            <p:cNvSpPr txBox="1"/>
            <p:nvPr/>
          </p:nvSpPr>
          <p:spPr>
            <a:xfrm>
              <a:off x="5775090" y="4478514"/>
              <a:ext cx="2812956" cy="249916"/>
            </a:xfrm>
            <a:prstGeom prst="rect">
              <a:avLst/>
            </a:prstGeom>
            <a:noFill/>
          </p:spPr>
          <p:txBody>
            <a:bodyPr wrap="square" rtlCol="0">
              <a:spAutoFit/>
            </a:bodyPr>
            <a:lstStyle/>
            <a:p>
              <a:pPr algn="ctr"/>
              <a:r>
                <a:rPr lang="en-US" sz="1100" b="1" dirty="0">
                  <a:solidFill>
                    <a:schemeClr val="bg1"/>
                  </a:solidFill>
                  <a:latin typeface="Arial" panose="020B0604020202020204" pitchFamily="34" charset="0"/>
                  <a:cs typeface="Arial" panose="020B0604020202020204" pitchFamily="34" charset="0"/>
                </a:rPr>
                <a:t>Managed Data Lake Creation</a:t>
              </a:r>
            </a:p>
          </p:txBody>
        </p:sp>
      </p:grpSp>
      <p:grpSp>
        <p:nvGrpSpPr>
          <p:cNvPr id="9" name="Group 8">
            <a:extLst>
              <a:ext uri="{FF2B5EF4-FFF2-40B4-BE49-F238E27FC236}">
                <a16:creationId xmlns:a16="http://schemas.microsoft.com/office/drawing/2014/main" id="{357F528B-F981-4E4E-8790-B5C1B7C12971}"/>
              </a:ext>
            </a:extLst>
          </p:cNvPr>
          <p:cNvGrpSpPr/>
          <p:nvPr/>
        </p:nvGrpSpPr>
        <p:grpSpPr>
          <a:xfrm>
            <a:off x="1752485" y="1972599"/>
            <a:ext cx="1124899" cy="2914618"/>
            <a:chOff x="1719665" y="2142577"/>
            <a:chExt cx="1124899" cy="2914618"/>
          </a:xfrm>
        </p:grpSpPr>
        <p:sp>
          <p:nvSpPr>
            <p:cNvPr id="57" name="Rectangle 56">
              <a:extLst>
                <a:ext uri="{FF2B5EF4-FFF2-40B4-BE49-F238E27FC236}">
                  <a16:creationId xmlns:a16="http://schemas.microsoft.com/office/drawing/2014/main" id="{D50DBFC9-C673-491A-999A-24DF93CCE93D}"/>
                </a:ext>
              </a:extLst>
            </p:cNvPr>
            <p:cNvSpPr/>
            <p:nvPr/>
          </p:nvSpPr>
          <p:spPr>
            <a:xfrm>
              <a:off x="1719665" y="2142577"/>
              <a:ext cx="1124899" cy="2914618"/>
            </a:xfrm>
            <a:prstGeom prst="rect">
              <a:avLst/>
            </a:prstGeom>
            <a:solidFill>
              <a:schemeClr val="accent2">
                <a:lumMod val="75000"/>
              </a:schemeClr>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68" name="TextBox 167">
              <a:extLst>
                <a:ext uri="{FF2B5EF4-FFF2-40B4-BE49-F238E27FC236}">
                  <a16:creationId xmlns:a16="http://schemas.microsoft.com/office/drawing/2014/main" id="{D6B5C404-3429-45F8-A335-D57E985CB033}"/>
                </a:ext>
              </a:extLst>
            </p:cNvPr>
            <p:cNvSpPr txBox="1"/>
            <p:nvPr/>
          </p:nvSpPr>
          <p:spPr>
            <a:xfrm>
              <a:off x="1744677" y="3480707"/>
              <a:ext cx="1078973" cy="286232"/>
            </a:xfrm>
            <a:prstGeom prst="rect">
              <a:avLst/>
            </a:prstGeom>
            <a:noFill/>
          </p:spPr>
          <p:txBody>
            <a:bodyPr wrap="square" rtlCol="0">
              <a:spAutoFit/>
            </a:bodyPr>
            <a:lstStyle/>
            <a:p>
              <a:pPr algn="ctr">
                <a:lnSpc>
                  <a:spcPct val="90000"/>
                </a:lnSpc>
              </a:pPr>
              <a:r>
                <a:rPr lang="en-US" sz="1400" dirty="0">
                  <a:solidFill>
                    <a:srgbClr val="FFFFFF"/>
                  </a:solidFill>
                  <a:latin typeface="+mj-lt"/>
                </a:rPr>
                <a:t>Generate</a:t>
              </a:r>
            </a:p>
          </p:txBody>
        </p:sp>
        <p:grpSp>
          <p:nvGrpSpPr>
            <p:cNvPr id="98" name="Graphic 96">
              <a:extLst>
                <a:ext uri="{FF2B5EF4-FFF2-40B4-BE49-F238E27FC236}">
                  <a16:creationId xmlns:a16="http://schemas.microsoft.com/office/drawing/2014/main" id="{D3E74693-EF5B-44AF-B473-A92DBC348D47}"/>
                </a:ext>
              </a:extLst>
            </p:cNvPr>
            <p:cNvGrpSpPr/>
            <p:nvPr/>
          </p:nvGrpSpPr>
          <p:grpSpPr>
            <a:xfrm>
              <a:off x="1980655" y="2718963"/>
              <a:ext cx="603576" cy="383522"/>
              <a:chOff x="1980652" y="2646781"/>
              <a:chExt cx="599707" cy="381064"/>
            </a:xfrm>
          </p:grpSpPr>
          <p:sp>
            <p:nvSpPr>
              <p:cNvPr id="99" name="Freeform: Shape 98">
                <a:extLst>
                  <a:ext uri="{FF2B5EF4-FFF2-40B4-BE49-F238E27FC236}">
                    <a16:creationId xmlns:a16="http://schemas.microsoft.com/office/drawing/2014/main" id="{F0709755-F63D-4000-9588-6820E398F8F5}"/>
                  </a:ext>
                </a:extLst>
              </p:cNvPr>
              <p:cNvSpPr/>
              <p:nvPr/>
            </p:nvSpPr>
            <p:spPr>
              <a:xfrm>
                <a:off x="1986898" y="2653027"/>
                <a:ext cx="587150" cy="76462"/>
              </a:xfrm>
              <a:custGeom>
                <a:avLst/>
                <a:gdLst>
                  <a:gd name="connsiteX0" fmla="*/ 587151 w 587150"/>
                  <a:gd name="connsiteY0" fmla="*/ 27674 h 76462"/>
                  <a:gd name="connsiteX1" fmla="*/ 499881 w 587150"/>
                  <a:gd name="connsiteY1" fmla="*/ 0 h 76462"/>
                  <a:gd name="connsiteX2" fmla="*/ 395744 w 587150"/>
                  <a:gd name="connsiteY2" fmla="*/ 38106 h 76462"/>
                  <a:gd name="connsiteX3" fmla="*/ 292794 w 587150"/>
                  <a:gd name="connsiteY3" fmla="*/ 76463 h 76462"/>
                  <a:gd name="connsiteX4" fmla="*/ 189470 w 587150"/>
                  <a:gd name="connsiteY4" fmla="*/ 37857 h 76462"/>
                  <a:gd name="connsiteX5" fmla="*/ 85708 w 587150"/>
                  <a:gd name="connsiteY5" fmla="*/ 0 h 76462"/>
                  <a:gd name="connsiteX6" fmla="*/ 0 w 587150"/>
                  <a:gd name="connsiteY6" fmla="*/ 27674 h 7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150" h="76462">
                    <a:moveTo>
                      <a:pt x="587151" y="27674"/>
                    </a:moveTo>
                    <a:cubicBezTo>
                      <a:pt x="565536" y="14306"/>
                      <a:pt x="531428" y="0"/>
                      <a:pt x="499881" y="0"/>
                    </a:cubicBezTo>
                    <a:cubicBezTo>
                      <a:pt x="449655" y="0"/>
                      <a:pt x="397868" y="36545"/>
                      <a:pt x="395744" y="38106"/>
                    </a:cubicBezTo>
                    <a:cubicBezTo>
                      <a:pt x="395619" y="38231"/>
                      <a:pt x="344144" y="76463"/>
                      <a:pt x="292794" y="76463"/>
                    </a:cubicBezTo>
                    <a:cubicBezTo>
                      <a:pt x="243131" y="76463"/>
                      <a:pt x="190032" y="38231"/>
                      <a:pt x="189470" y="37857"/>
                    </a:cubicBezTo>
                    <a:cubicBezTo>
                      <a:pt x="187658" y="36545"/>
                      <a:pt x="135871" y="0"/>
                      <a:pt x="85708" y="0"/>
                    </a:cubicBezTo>
                    <a:cubicBezTo>
                      <a:pt x="55161" y="0"/>
                      <a:pt x="21365" y="14306"/>
                      <a:pt x="0" y="27674"/>
                    </a:cubicBezTo>
                  </a:path>
                </a:pathLst>
              </a:custGeom>
              <a:noFill/>
              <a:ln w="12700" cap="rnd">
                <a:solidFill>
                  <a:schemeClr val="bg1"/>
                </a:solidFill>
                <a:prstDash val="solid"/>
                <a:round/>
              </a:ln>
            </p:spPr>
            <p:txBody>
              <a:bodyPr rtlCol="0" anchor="ctr"/>
              <a:lstStyle/>
              <a:p>
                <a:endParaRPr lang="en-GB"/>
              </a:p>
            </p:txBody>
          </p:sp>
          <p:sp>
            <p:nvSpPr>
              <p:cNvPr id="100" name="Freeform: Shape 99">
                <a:extLst>
                  <a:ext uri="{FF2B5EF4-FFF2-40B4-BE49-F238E27FC236}">
                    <a16:creationId xmlns:a16="http://schemas.microsoft.com/office/drawing/2014/main" id="{8532C578-F47A-4ED8-9C23-97AD5C09D343}"/>
                  </a:ext>
                </a:extLst>
              </p:cNvPr>
              <p:cNvSpPr/>
              <p:nvPr/>
            </p:nvSpPr>
            <p:spPr>
              <a:xfrm>
                <a:off x="1986836" y="2797832"/>
                <a:ext cx="587213" cy="76462"/>
              </a:xfrm>
              <a:custGeom>
                <a:avLst/>
                <a:gdLst>
                  <a:gd name="connsiteX0" fmla="*/ 587213 w 587213"/>
                  <a:gd name="connsiteY0" fmla="*/ 27674 h 76462"/>
                  <a:gd name="connsiteX1" fmla="*/ 499881 w 587213"/>
                  <a:gd name="connsiteY1" fmla="*/ 0 h 76462"/>
                  <a:gd name="connsiteX2" fmla="*/ 395744 w 587213"/>
                  <a:gd name="connsiteY2" fmla="*/ 38106 h 76462"/>
                  <a:gd name="connsiteX3" fmla="*/ 292794 w 587213"/>
                  <a:gd name="connsiteY3" fmla="*/ 76463 h 76462"/>
                  <a:gd name="connsiteX4" fmla="*/ 189470 w 587213"/>
                  <a:gd name="connsiteY4" fmla="*/ 37857 h 76462"/>
                  <a:gd name="connsiteX5" fmla="*/ 85708 w 587213"/>
                  <a:gd name="connsiteY5" fmla="*/ 0 h 76462"/>
                  <a:gd name="connsiteX6" fmla="*/ 0 w 587213"/>
                  <a:gd name="connsiteY6" fmla="*/ 27674 h 7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213" h="76462">
                    <a:moveTo>
                      <a:pt x="587213" y="27674"/>
                    </a:moveTo>
                    <a:cubicBezTo>
                      <a:pt x="565599" y="14306"/>
                      <a:pt x="531490" y="0"/>
                      <a:pt x="499881" y="0"/>
                    </a:cubicBezTo>
                    <a:cubicBezTo>
                      <a:pt x="449655" y="0"/>
                      <a:pt x="397868" y="36545"/>
                      <a:pt x="395744" y="38106"/>
                    </a:cubicBezTo>
                    <a:cubicBezTo>
                      <a:pt x="395619" y="38231"/>
                      <a:pt x="344144" y="76463"/>
                      <a:pt x="292794" y="76463"/>
                    </a:cubicBezTo>
                    <a:cubicBezTo>
                      <a:pt x="243131" y="76463"/>
                      <a:pt x="190032" y="38231"/>
                      <a:pt x="189470" y="37857"/>
                    </a:cubicBezTo>
                    <a:cubicBezTo>
                      <a:pt x="187658" y="36607"/>
                      <a:pt x="135871" y="0"/>
                      <a:pt x="85708" y="0"/>
                    </a:cubicBezTo>
                    <a:cubicBezTo>
                      <a:pt x="55161" y="0"/>
                      <a:pt x="21427" y="14306"/>
                      <a:pt x="0" y="27674"/>
                    </a:cubicBezTo>
                  </a:path>
                </a:pathLst>
              </a:custGeom>
              <a:noFill/>
              <a:ln w="12700" cap="rnd">
                <a:solidFill>
                  <a:schemeClr val="bg1"/>
                </a:solidFill>
                <a:prstDash val="solid"/>
                <a:round/>
              </a:ln>
            </p:spPr>
            <p:txBody>
              <a:bodyPr rtlCol="0" anchor="ctr"/>
              <a:lstStyle/>
              <a:p>
                <a:endParaRPr lang="en-GB"/>
              </a:p>
            </p:txBody>
          </p:sp>
          <p:sp>
            <p:nvSpPr>
              <p:cNvPr id="101" name="Freeform: Shape 100">
                <a:extLst>
                  <a:ext uri="{FF2B5EF4-FFF2-40B4-BE49-F238E27FC236}">
                    <a16:creationId xmlns:a16="http://schemas.microsoft.com/office/drawing/2014/main" id="{6167FE4E-CAA3-43B8-80FF-DA2CD841A30F}"/>
                  </a:ext>
                </a:extLst>
              </p:cNvPr>
              <p:cNvSpPr/>
              <p:nvPr/>
            </p:nvSpPr>
            <p:spPr>
              <a:xfrm>
                <a:off x="1986836" y="2942636"/>
                <a:ext cx="587213" cy="76462"/>
              </a:xfrm>
              <a:custGeom>
                <a:avLst/>
                <a:gdLst>
                  <a:gd name="connsiteX0" fmla="*/ 587213 w 587213"/>
                  <a:gd name="connsiteY0" fmla="*/ 27674 h 76462"/>
                  <a:gd name="connsiteX1" fmla="*/ 499881 w 587213"/>
                  <a:gd name="connsiteY1" fmla="*/ 0 h 76462"/>
                  <a:gd name="connsiteX2" fmla="*/ 395744 w 587213"/>
                  <a:gd name="connsiteY2" fmla="*/ 38106 h 76462"/>
                  <a:gd name="connsiteX3" fmla="*/ 292794 w 587213"/>
                  <a:gd name="connsiteY3" fmla="*/ 76463 h 76462"/>
                  <a:gd name="connsiteX4" fmla="*/ 189470 w 587213"/>
                  <a:gd name="connsiteY4" fmla="*/ 37857 h 76462"/>
                  <a:gd name="connsiteX5" fmla="*/ 85708 w 587213"/>
                  <a:gd name="connsiteY5" fmla="*/ 0 h 76462"/>
                  <a:gd name="connsiteX6" fmla="*/ 0 w 587213"/>
                  <a:gd name="connsiteY6" fmla="*/ 27674 h 7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213" h="76462">
                    <a:moveTo>
                      <a:pt x="587213" y="27674"/>
                    </a:moveTo>
                    <a:cubicBezTo>
                      <a:pt x="565599" y="14306"/>
                      <a:pt x="531490" y="0"/>
                      <a:pt x="499881" y="0"/>
                    </a:cubicBezTo>
                    <a:cubicBezTo>
                      <a:pt x="449655" y="0"/>
                      <a:pt x="397868" y="36545"/>
                      <a:pt x="395744" y="38106"/>
                    </a:cubicBezTo>
                    <a:cubicBezTo>
                      <a:pt x="395619" y="38231"/>
                      <a:pt x="344144" y="76463"/>
                      <a:pt x="292794" y="76463"/>
                    </a:cubicBezTo>
                    <a:cubicBezTo>
                      <a:pt x="243131" y="76463"/>
                      <a:pt x="190032" y="38231"/>
                      <a:pt x="189470" y="37857"/>
                    </a:cubicBezTo>
                    <a:cubicBezTo>
                      <a:pt x="187658" y="36607"/>
                      <a:pt x="135871" y="0"/>
                      <a:pt x="85708" y="0"/>
                    </a:cubicBezTo>
                    <a:cubicBezTo>
                      <a:pt x="55161" y="0"/>
                      <a:pt x="21427" y="14306"/>
                      <a:pt x="0" y="27674"/>
                    </a:cubicBezTo>
                  </a:path>
                </a:pathLst>
              </a:custGeom>
              <a:noFill/>
              <a:ln w="12700" cap="rnd">
                <a:solidFill>
                  <a:schemeClr val="bg1"/>
                </a:solidFill>
                <a:prstDash val="solid"/>
                <a:round/>
              </a:ln>
            </p:spPr>
            <p:txBody>
              <a:bodyPr rtlCol="0" anchor="ctr"/>
              <a:lstStyle/>
              <a:p>
                <a:endParaRPr lang="en-GB"/>
              </a:p>
            </p:txBody>
          </p:sp>
        </p:grpSp>
        <p:sp>
          <p:nvSpPr>
            <p:cNvPr id="394" name="TextBox 393">
              <a:extLst>
                <a:ext uri="{FF2B5EF4-FFF2-40B4-BE49-F238E27FC236}">
                  <a16:creationId xmlns:a16="http://schemas.microsoft.com/office/drawing/2014/main" id="{90CC5111-03D4-44E8-B0F5-3BC5976D5365}"/>
                </a:ext>
              </a:extLst>
            </p:cNvPr>
            <p:cNvSpPr txBox="1"/>
            <p:nvPr/>
          </p:nvSpPr>
          <p:spPr>
            <a:xfrm>
              <a:off x="1744677" y="3929201"/>
              <a:ext cx="1053484" cy="421526"/>
            </a:xfrm>
            <a:prstGeom prst="rect">
              <a:avLst/>
            </a:prstGeom>
            <a:noFill/>
          </p:spPr>
          <p:txBody>
            <a:bodyPr wrap="square" rtlCol="0">
              <a:spAutoFit/>
            </a:bodyPr>
            <a:lstStyle/>
            <a:p>
              <a:pPr algn="ctr">
                <a:lnSpc>
                  <a:spcPct val="125000"/>
                </a:lnSpc>
              </a:pPr>
              <a:r>
                <a:rPr lang="en-US" sz="900" dirty="0">
                  <a:solidFill>
                    <a:schemeClr val="bg1">
                      <a:lumMod val="95000"/>
                    </a:schemeClr>
                  </a:solidFill>
                  <a:latin typeface="+mj-lt"/>
                </a:rPr>
                <a:t>Change Data Streams</a:t>
              </a:r>
            </a:p>
          </p:txBody>
        </p:sp>
      </p:grpSp>
      <p:grpSp>
        <p:nvGrpSpPr>
          <p:cNvPr id="10" name="Group 9">
            <a:extLst>
              <a:ext uri="{FF2B5EF4-FFF2-40B4-BE49-F238E27FC236}">
                <a16:creationId xmlns:a16="http://schemas.microsoft.com/office/drawing/2014/main" id="{315DE599-E2C1-4BE2-A7BC-5E5047E3AB00}"/>
              </a:ext>
            </a:extLst>
          </p:cNvPr>
          <p:cNvGrpSpPr/>
          <p:nvPr/>
        </p:nvGrpSpPr>
        <p:grpSpPr>
          <a:xfrm>
            <a:off x="2868266" y="1972599"/>
            <a:ext cx="1072353" cy="2914618"/>
            <a:chOff x="2835446" y="2142577"/>
            <a:chExt cx="1072353" cy="2914618"/>
          </a:xfrm>
        </p:grpSpPr>
        <p:sp>
          <p:nvSpPr>
            <p:cNvPr id="291" name="Rectangle 290">
              <a:extLst>
                <a:ext uri="{FF2B5EF4-FFF2-40B4-BE49-F238E27FC236}">
                  <a16:creationId xmlns:a16="http://schemas.microsoft.com/office/drawing/2014/main" id="{DAE8C2B5-7056-4909-99AF-28944435545B}"/>
                </a:ext>
              </a:extLst>
            </p:cNvPr>
            <p:cNvSpPr/>
            <p:nvPr/>
          </p:nvSpPr>
          <p:spPr>
            <a:xfrm>
              <a:off x="2835446" y="2142577"/>
              <a:ext cx="1072353" cy="2914618"/>
            </a:xfrm>
            <a:prstGeom prst="rect">
              <a:avLst/>
            </a:prstGeom>
            <a:solidFill>
              <a:schemeClr val="accent2">
                <a:lumMod val="75000"/>
              </a:schemeClr>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56" name="TextBox 155">
              <a:extLst>
                <a:ext uri="{FF2B5EF4-FFF2-40B4-BE49-F238E27FC236}">
                  <a16:creationId xmlns:a16="http://schemas.microsoft.com/office/drawing/2014/main" id="{07E661CF-2DAF-41D3-94CC-D970C9944EAD}"/>
                </a:ext>
              </a:extLst>
            </p:cNvPr>
            <p:cNvSpPr txBox="1"/>
            <p:nvPr/>
          </p:nvSpPr>
          <p:spPr>
            <a:xfrm>
              <a:off x="2836521" y="3480707"/>
              <a:ext cx="1060601" cy="286232"/>
            </a:xfrm>
            <a:prstGeom prst="rect">
              <a:avLst/>
            </a:prstGeom>
            <a:noFill/>
          </p:spPr>
          <p:txBody>
            <a:bodyPr wrap="square" rtlCol="0">
              <a:spAutoFit/>
            </a:bodyPr>
            <a:lstStyle/>
            <a:p>
              <a:pPr algn="ctr">
                <a:lnSpc>
                  <a:spcPct val="90000"/>
                </a:lnSpc>
              </a:pPr>
              <a:r>
                <a:rPr lang="en-US" sz="1400" dirty="0">
                  <a:solidFill>
                    <a:srgbClr val="FFFFFF"/>
                  </a:solidFill>
                  <a:latin typeface="+mj-lt"/>
                </a:rPr>
                <a:t>Deliver</a:t>
              </a:r>
            </a:p>
          </p:txBody>
        </p:sp>
        <p:pic>
          <p:nvPicPr>
            <p:cNvPr id="103" name="Graphic 102">
              <a:extLst>
                <a:ext uri="{FF2B5EF4-FFF2-40B4-BE49-F238E27FC236}">
                  <a16:creationId xmlns:a16="http://schemas.microsoft.com/office/drawing/2014/main" id="{FB73D18E-EF95-4741-9D91-99C1A817B87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95373" y="2570296"/>
              <a:ext cx="956746" cy="635646"/>
            </a:xfrm>
            <a:prstGeom prst="rect">
              <a:avLst/>
            </a:prstGeom>
          </p:spPr>
        </p:pic>
        <p:sp>
          <p:nvSpPr>
            <p:cNvPr id="395" name="TextBox 394">
              <a:extLst>
                <a:ext uri="{FF2B5EF4-FFF2-40B4-BE49-F238E27FC236}">
                  <a16:creationId xmlns:a16="http://schemas.microsoft.com/office/drawing/2014/main" id="{146E7269-C35C-407F-B9D4-BC931D6F31D2}"/>
                </a:ext>
              </a:extLst>
            </p:cNvPr>
            <p:cNvSpPr txBox="1"/>
            <p:nvPr/>
          </p:nvSpPr>
          <p:spPr>
            <a:xfrm>
              <a:off x="2840116" y="3932021"/>
              <a:ext cx="1044841" cy="421526"/>
            </a:xfrm>
            <a:prstGeom prst="rect">
              <a:avLst/>
            </a:prstGeom>
            <a:noFill/>
          </p:spPr>
          <p:txBody>
            <a:bodyPr wrap="square" rtlCol="0">
              <a:spAutoFit/>
            </a:bodyPr>
            <a:lstStyle/>
            <a:p>
              <a:pPr algn="ctr">
                <a:lnSpc>
                  <a:spcPct val="125000"/>
                </a:lnSpc>
              </a:pPr>
              <a:r>
                <a:rPr lang="en-US" sz="900" dirty="0">
                  <a:solidFill>
                    <a:schemeClr val="bg1">
                      <a:lumMod val="95000"/>
                    </a:schemeClr>
                  </a:solidFill>
                  <a:latin typeface="+mj-lt"/>
                </a:rPr>
                <a:t>To Clouds, Lakes…</a:t>
              </a:r>
            </a:p>
          </p:txBody>
        </p:sp>
      </p:grpSp>
      <p:grpSp>
        <p:nvGrpSpPr>
          <p:cNvPr id="11" name="Group 10">
            <a:extLst>
              <a:ext uri="{FF2B5EF4-FFF2-40B4-BE49-F238E27FC236}">
                <a16:creationId xmlns:a16="http://schemas.microsoft.com/office/drawing/2014/main" id="{FA41033D-6A59-44C2-8EEB-8A7EBA77F165}"/>
              </a:ext>
            </a:extLst>
          </p:cNvPr>
          <p:cNvGrpSpPr/>
          <p:nvPr/>
        </p:nvGrpSpPr>
        <p:grpSpPr>
          <a:xfrm>
            <a:off x="3937606" y="1972598"/>
            <a:ext cx="1081046" cy="2916045"/>
            <a:chOff x="3904786" y="2142576"/>
            <a:chExt cx="1081046" cy="2916045"/>
          </a:xfrm>
        </p:grpSpPr>
        <p:sp>
          <p:nvSpPr>
            <p:cNvPr id="292" name="Rectangle 291">
              <a:extLst>
                <a:ext uri="{FF2B5EF4-FFF2-40B4-BE49-F238E27FC236}">
                  <a16:creationId xmlns:a16="http://schemas.microsoft.com/office/drawing/2014/main" id="{0E2F95F8-4BDA-40A6-A2CA-6725818FDB3E}"/>
                </a:ext>
              </a:extLst>
            </p:cNvPr>
            <p:cNvSpPr/>
            <p:nvPr/>
          </p:nvSpPr>
          <p:spPr>
            <a:xfrm>
              <a:off x="3908058" y="2142576"/>
              <a:ext cx="1077774" cy="2916045"/>
            </a:xfrm>
            <a:prstGeom prst="rect">
              <a:avLst/>
            </a:prstGeom>
            <a:solidFill>
              <a:srgbClr val="65004B"/>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55" name="TextBox 154">
              <a:extLst>
                <a:ext uri="{FF2B5EF4-FFF2-40B4-BE49-F238E27FC236}">
                  <a16:creationId xmlns:a16="http://schemas.microsoft.com/office/drawing/2014/main" id="{0903AC0B-55A7-4E2B-ACD7-79754829122C}"/>
                </a:ext>
              </a:extLst>
            </p:cNvPr>
            <p:cNvSpPr txBox="1"/>
            <p:nvPr/>
          </p:nvSpPr>
          <p:spPr>
            <a:xfrm>
              <a:off x="3904786" y="3480707"/>
              <a:ext cx="1075853" cy="480131"/>
            </a:xfrm>
            <a:prstGeom prst="rect">
              <a:avLst/>
            </a:prstGeom>
            <a:noFill/>
          </p:spPr>
          <p:txBody>
            <a:bodyPr wrap="square" rtlCol="0">
              <a:spAutoFit/>
            </a:bodyPr>
            <a:lstStyle/>
            <a:p>
              <a:pPr algn="ctr">
                <a:lnSpc>
                  <a:spcPct val="90000"/>
                </a:lnSpc>
              </a:pPr>
              <a:r>
                <a:rPr lang="en-US" sz="1400" dirty="0">
                  <a:solidFill>
                    <a:srgbClr val="FFFFFF"/>
                  </a:solidFill>
                  <a:latin typeface="+mj-lt"/>
                </a:rPr>
                <a:t>Refine &amp; Merge</a:t>
              </a:r>
            </a:p>
          </p:txBody>
        </p:sp>
        <p:pic>
          <p:nvPicPr>
            <p:cNvPr id="1025" name="Graphic 1024">
              <a:extLst>
                <a:ext uri="{FF2B5EF4-FFF2-40B4-BE49-F238E27FC236}">
                  <a16:creationId xmlns:a16="http://schemas.microsoft.com/office/drawing/2014/main" id="{77AF495D-022C-4CFE-9270-4FBD2A78F17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85153" y="2530069"/>
              <a:ext cx="739789" cy="739789"/>
            </a:xfrm>
            <a:prstGeom prst="rect">
              <a:avLst/>
            </a:prstGeom>
          </p:spPr>
        </p:pic>
        <p:sp>
          <p:nvSpPr>
            <p:cNvPr id="396" name="TextBox 395">
              <a:extLst>
                <a:ext uri="{FF2B5EF4-FFF2-40B4-BE49-F238E27FC236}">
                  <a16:creationId xmlns:a16="http://schemas.microsoft.com/office/drawing/2014/main" id="{4AB7C68E-8F20-4D7E-91FB-8A019D6AA7EA}"/>
                </a:ext>
              </a:extLst>
            </p:cNvPr>
            <p:cNvSpPr txBox="1"/>
            <p:nvPr/>
          </p:nvSpPr>
          <p:spPr>
            <a:xfrm>
              <a:off x="3925803" y="3932783"/>
              <a:ext cx="1054836" cy="594650"/>
            </a:xfrm>
            <a:prstGeom prst="rect">
              <a:avLst/>
            </a:prstGeom>
            <a:noFill/>
          </p:spPr>
          <p:txBody>
            <a:bodyPr wrap="square" rtlCol="0">
              <a:spAutoFit/>
            </a:bodyPr>
            <a:lstStyle/>
            <a:p>
              <a:pPr algn="ctr">
                <a:lnSpc>
                  <a:spcPct val="125000"/>
                </a:lnSpc>
              </a:pPr>
              <a:r>
                <a:rPr lang="en-US" sz="900" dirty="0">
                  <a:solidFill>
                    <a:schemeClr val="bg1">
                      <a:lumMod val="95000"/>
                    </a:schemeClr>
                  </a:solidFill>
                  <a:latin typeface="+mj-lt"/>
                </a:rPr>
                <a:t>For Analytics, AI/ML, Data Science…</a:t>
              </a:r>
            </a:p>
          </p:txBody>
        </p:sp>
      </p:grpSp>
      <p:grpSp>
        <p:nvGrpSpPr>
          <p:cNvPr id="20" name="Group 19">
            <a:extLst>
              <a:ext uri="{FF2B5EF4-FFF2-40B4-BE49-F238E27FC236}">
                <a16:creationId xmlns:a16="http://schemas.microsoft.com/office/drawing/2014/main" id="{DB32F490-70F9-4FBB-8FD6-D821920274FB}"/>
              </a:ext>
            </a:extLst>
          </p:cNvPr>
          <p:cNvGrpSpPr/>
          <p:nvPr/>
        </p:nvGrpSpPr>
        <p:grpSpPr>
          <a:xfrm>
            <a:off x="9843222" y="3789845"/>
            <a:ext cx="1932069" cy="1266702"/>
            <a:chOff x="10531745" y="2887842"/>
            <a:chExt cx="1932069" cy="1582255"/>
          </a:xfrm>
        </p:grpSpPr>
        <p:sp>
          <p:nvSpPr>
            <p:cNvPr id="376" name="Rectangle 375">
              <a:extLst>
                <a:ext uri="{FF2B5EF4-FFF2-40B4-BE49-F238E27FC236}">
                  <a16:creationId xmlns:a16="http://schemas.microsoft.com/office/drawing/2014/main" id="{5313D5BF-2D92-416A-BB98-12BA8A77F8E6}"/>
                </a:ext>
              </a:extLst>
            </p:cNvPr>
            <p:cNvSpPr/>
            <p:nvPr/>
          </p:nvSpPr>
          <p:spPr>
            <a:xfrm>
              <a:off x="10531745" y="2887842"/>
              <a:ext cx="1932069" cy="1582255"/>
            </a:xfrm>
            <a:prstGeom prst="rect">
              <a:avLst/>
            </a:prstGeom>
            <a:solidFill>
              <a:schemeClr val="bg1">
                <a:lumMod val="6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35" name="TextBox 334">
              <a:extLst>
                <a:ext uri="{FF2B5EF4-FFF2-40B4-BE49-F238E27FC236}">
                  <a16:creationId xmlns:a16="http://schemas.microsoft.com/office/drawing/2014/main" id="{47062355-F4EB-470E-AF9C-694576269D70}"/>
                </a:ext>
              </a:extLst>
            </p:cNvPr>
            <p:cNvSpPr txBox="1"/>
            <p:nvPr/>
          </p:nvSpPr>
          <p:spPr>
            <a:xfrm>
              <a:off x="10572014" y="3513957"/>
              <a:ext cx="900057" cy="346003"/>
            </a:xfrm>
            <a:prstGeom prst="rect">
              <a:avLst/>
            </a:prstGeom>
            <a:noFill/>
          </p:spPr>
          <p:txBody>
            <a:bodyPr wrap="square" rtlCol="0">
              <a:spAutoFit/>
            </a:bodyPr>
            <a:lstStyle/>
            <a:p>
              <a:pPr algn="ctr"/>
              <a:r>
                <a:rPr lang="en-US" sz="1150" b="1" dirty="0">
                  <a:solidFill>
                    <a:schemeClr val="bg1"/>
                  </a:solidFill>
                  <a:latin typeface="Arial" panose="020B0604020202020204" pitchFamily="34" charset="0"/>
                  <a:cs typeface="Arial" panose="020B0604020202020204" pitchFamily="34" charset="0"/>
                </a:rPr>
                <a:t>AI/ML</a:t>
              </a:r>
            </a:p>
          </p:txBody>
        </p:sp>
      </p:grpSp>
      <p:grpSp>
        <p:nvGrpSpPr>
          <p:cNvPr id="19" name="Group 18">
            <a:extLst>
              <a:ext uri="{FF2B5EF4-FFF2-40B4-BE49-F238E27FC236}">
                <a16:creationId xmlns:a16="http://schemas.microsoft.com/office/drawing/2014/main" id="{A69C5522-97DB-4211-80F3-59898CB92CD7}"/>
              </a:ext>
            </a:extLst>
          </p:cNvPr>
          <p:cNvGrpSpPr/>
          <p:nvPr/>
        </p:nvGrpSpPr>
        <p:grpSpPr>
          <a:xfrm>
            <a:off x="9843390" y="2379946"/>
            <a:ext cx="1932069" cy="1266702"/>
            <a:chOff x="10531913" y="1126718"/>
            <a:chExt cx="1932069" cy="1582256"/>
          </a:xfrm>
        </p:grpSpPr>
        <p:sp>
          <p:nvSpPr>
            <p:cNvPr id="375" name="Rectangle 374">
              <a:extLst>
                <a:ext uri="{FF2B5EF4-FFF2-40B4-BE49-F238E27FC236}">
                  <a16:creationId xmlns:a16="http://schemas.microsoft.com/office/drawing/2014/main" id="{FEB88741-2A87-4A91-AB5D-626CADE83455}"/>
                </a:ext>
              </a:extLst>
            </p:cNvPr>
            <p:cNvSpPr/>
            <p:nvPr/>
          </p:nvSpPr>
          <p:spPr>
            <a:xfrm>
              <a:off x="10531913" y="1126718"/>
              <a:ext cx="1932069" cy="1582256"/>
            </a:xfrm>
            <a:prstGeom prst="rect">
              <a:avLst/>
            </a:prstGeom>
            <a:solidFill>
              <a:schemeClr val="bg1">
                <a:lumMod val="6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34" name="TextBox 333">
              <a:extLst>
                <a:ext uri="{FF2B5EF4-FFF2-40B4-BE49-F238E27FC236}">
                  <a16:creationId xmlns:a16="http://schemas.microsoft.com/office/drawing/2014/main" id="{DA9E8817-033E-438D-A421-821FB617AA3C}"/>
                </a:ext>
              </a:extLst>
            </p:cNvPr>
            <p:cNvSpPr txBox="1"/>
            <p:nvPr/>
          </p:nvSpPr>
          <p:spPr>
            <a:xfrm>
              <a:off x="10584547" y="1744844"/>
              <a:ext cx="899964" cy="346004"/>
            </a:xfrm>
            <a:prstGeom prst="rect">
              <a:avLst/>
            </a:prstGeom>
            <a:noFill/>
          </p:spPr>
          <p:txBody>
            <a:bodyPr wrap="square" rtlCol="0">
              <a:spAutoFit/>
            </a:bodyPr>
            <a:lstStyle/>
            <a:p>
              <a:pPr algn="ctr"/>
              <a:r>
                <a:rPr lang="en-US" sz="1150" b="1" dirty="0">
                  <a:solidFill>
                    <a:schemeClr val="bg1"/>
                  </a:solidFill>
                  <a:latin typeface="+mj-lt"/>
                </a:rPr>
                <a:t>Analytics</a:t>
              </a:r>
            </a:p>
          </p:txBody>
        </p:sp>
      </p:grpSp>
      <p:grpSp>
        <p:nvGrpSpPr>
          <p:cNvPr id="21" name="Group 20">
            <a:extLst>
              <a:ext uri="{FF2B5EF4-FFF2-40B4-BE49-F238E27FC236}">
                <a16:creationId xmlns:a16="http://schemas.microsoft.com/office/drawing/2014/main" id="{5E5BDE90-82EE-400F-894A-6A3924199876}"/>
              </a:ext>
            </a:extLst>
          </p:cNvPr>
          <p:cNvGrpSpPr/>
          <p:nvPr/>
        </p:nvGrpSpPr>
        <p:grpSpPr>
          <a:xfrm>
            <a:off x="9834970" y="5232822"/>
            <a:ext cx="1946781" cy="1266702"/>
            <a:chOff x="10523493" y="4635899"/>
            <a:chExt cx="1946781" cy="1582255"/>
          </a:xfrm>
        </p:grpSpPr>
        <p:sp>
          <p:nvSpPr>
            <p:cNvPr id="377" name="Rectangle 376">
              <a:extLst>
                <a:ext uri="{FF2B5EF4-FFF2-40B4-BE49-F238E27FC236}">
                  <a16:creationId xmlns:a16="http://schemas.microsoft.com/office/drawing/2014/main" id="{B76230A7-9B95-47DF-8F11-3122E114F7A2}"/>
                </a:ext>
              </a:extLst>
            </p:cNvPr>
            <p:cNvSpPr/>
            <p:nvPr/>
          </p:nvSpPr>
          <p:spPr>
            <a:xfrm>
              <a:off x="10523493" y="4635899"/>
              <a:ext cx="1946781" cy="1582255"/>
            </a:xfrm>
            <a:prstGeom prst="rect">
              <a:avLst/>
            </a:prstGeom>
            <a:solidFill>
              <a:schemeClr val="bg1">
                <a:lumMod val="6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36" name="TextBox 335">
              <a:extLst>
                <a:ext uri="{FF2B5EF4-FFF2-40B4-BE49-F238E27FC236}">
                  <a16:creationId xmlns:a16="http://schemas.microsoft.com/office/drawing/2014/main" id="{C6FF3BC0-390B-4414-B852-4F2E06E199D2}"/>
                </a:ext>
              </a:extLst>
            </p:cNvPr>
            <p:cNvSpPr txBox="1"/>
            <p:nvPr/>
          </p:nvSpPr>
          <p:spPr>
            <a:xfrm>
              <a:off x="10548201" y="5145416"/>
              <a:ext cx="911430" cy="557450"/>
            </a:xfrm>
            <a:prstGeom prst="rect">
              <a:avLst/>
            </a:prstGeom>
            <a:noFill/>
          </p:spPr>
          <p:txBody>
            <a:bodyPr wrap="square" rtlCol="0">
              <a:spAutoFit/>
            </a:bodyPr>
            <a:lstStyle/>
            <a:p>
              <a:pPr algn="ctr"/>
              <a:r>
                <a:rPr lang="en-US" sz="1150" b="1" dirty="0">
                  <a:solidFill>
                    <a:schemeClr val="bg1"/>
                  </a:solidFill>
                  <a:latin typeface="Arial" panose="020B0604020202020204" pitchFamily="34" charset="0"/>
                  <a:cs typeface="Arial" panose="020B0604020202020204" pitchFamily="34" charset="0"/>
                </a:rPr>
                <a:t>Data </a:t>
              </a:r>
              <a:br>
                <a:rPr lang="en-US" sz="1150" b="1" dirty="0">
                  <a:solidFill>
                    <a:schemeClr val="bg1"/>
                  </a:solidFill>
                  <a:latin typeface="Arial" panose="020B0604020202020204" pitchFamily="34" charset="0"/>
                  <a:cs typeface="Arial" panose="020B0604020202020204" pitchFamily="34" charset="0"/>
                </a:rPr>
              </a:br>
              <a:r>
                <a:rPr lang="en-US" sz="1150" b="1" dirty="0">
                  <a:solidFill>
                    <a:schemeClr val="bg1"/>
                  </a:solidFill>
                  <a:latin typeface="Arial" panose="020B0604020202020204" pitchFamily="34" charset="0"/>
                  <a:cs typeface="Arial" panose="020B0604020202020204" pitchFamily="34" charset="0"/>
                </a:rPr>
                <a:t>Science</a:t>
              </a:r>
            </a:p>
          </p:txBody>
        </p:sp>
      </p:grpSp>
      <p:grpSp>
        <p:nvGrpSpPr>
          <p:cNvPr id="34" name="Group 33">
            <a:extLst>
              <a:ext uri="{FF2B5EF4-FFF2-40B4-BE49-F238E27FC236}">
                <a16:creationId xmlns:a16="http://schemas.microsoft.com/office/drawing/2014/main" id="{E7C33F6E-71CA-41E2-9E49-0102B0CDE8D4}"/>
              </a:ext>
            </a:extLst>
          </p:cNvPr>
          <p:cNvGrpSpPr/>
          <p:nvPr/>
        </p:nvGrpSpPr>
        <p:grpSpPr>
          <a:xfrm>
            <a:off x="5213730" y="3116984"/>
            <a:ext cx="752225" cy="683452"/>
            <a:chOff x="5070338" y="3367008"/>
            <a:chExt cx="752225" cy="683452"/>
          </a:xfrm>
        </p:grpSpPr>
        <p:sp>
          <p:nvSpPr>
            <p:cNvPr id="126" name="TextBox 125">
              <a:extLst>
                <a:ext uri="{FF2B5EF4-FFF2-40B4-BE49-F238E27FC236}">
                  <a16:creationId xmlns:a16="http://schemas.microsoft.com/office/drawing/2014/main" id="{00BE0A4D-58D3-4A20-B4DB-DA9D35182250}"/>
                </a:ext>
              </a:extLst>
            </p:cNvPr>
            <p:cNvSpPr txBox="1"/>
            <p:nvPr/>
          </p:nvSpPr>
          <p:spPr>
            <a:xfrm>
              <a:off x="5070338" y="3764228"/>
              <a:ext cx="752225" cy="286232"/>
            </a:xfrm>
            <a:prstGeom prst="rect">
              <a:avLst/>
            </a:prstGeom>
            <a:noFill/>
          </p:spPr>
          <p:txBody>
            <a:bodyPr wrap="square" rtlCol="0">
              <a:spAutoFit/>
            </a:bodyPr>
            <a:lstStyle/>
            <a:p>
              <a:pPr algn="ctr">
                <a:lnSpc>
                  <a:spcPct val="90000"/>
                </a:lnSpc>
              </a:pPr>
              <a:r>
                <a:rPr lang="en-US" sz="1400" b="1" dirty="0">
                  <a:solidFill>
                    <a:schemeClr val="accent5"/>
                  </a:solidFill>
                  <a:latin typeface="+mj-lt"/>
                </a:rPr>
                <a:t>Model</a:t>
              </a:r>
            </a:p>
          </p:txBody>
        </p:sp>
        <p:pic>
          <p:nvPicPr>
            <p:cNvPr id="16" name="Graphic 15">
              <a:extLst>
                <a:ext uri="{FF2B5EF4-FFF2-40B4-BE49-F238E27FC236}">
                  <a16:creationId xmlns:a16="http://schemas.microsoft.com/office/drawing/2014/main" id="{A0E3A560-4E32-40E6-867B-F9FF730D38D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250070" y="3367008"/>
              <a:ext cx="400050" cy="342900"/>
            </a:xfrm>
            <a:prstGeom prst="rect">
              <a:avLst/>
            </a:prstGeom>
          </p:spPr>
        </p:pic>
      </p:grpSp>
      <p:grpSp>
        <p:nvGrpSpPr>
          <p:cNvPr id="35" name="Group 34">
            <a:extLst>
              <a:ext uri="{FF2B5EF4-FFF2-40B4-BE49-F238E27FC236}">
                <a16:creationId xmlns:a16="http://schemas.microsoft.com/office/drawing/2014/main" id="{1B06C641-ED28-41F3-9613-BDBA68F98C90}"/>
              </a:ext>
            </a:extLst>
          </p:cNvPr>
          <p:cNvGrpSpPr/>
          <p:nvPr/>
        </p:nvGrpSpPr>
        <p:grpSpPr>
          <a:xfrm>
            <a:off x="5076825" y="1440690"/>
            <a:ext cx="930738" cy="884407"/>
            <a:chOff x="5031357" y="1699451"/>
            <a:chExt cx="832814" cy="884407"/>
          </a:xfrm>
        </p:grpSpPr>
        <p:sp>
          <p:nvSpPr>
            <p:cNvPr id="123" name="TextBox 122">
              <a:extLst>
                <a:ext uri="{FF2B5EF4-FFF2-40B4-BE49-F238E27FC236}">
                  <a16:creationId xmlns:a16="http://schemas.microsoft.com/office/drawing/2014/main" id="{B4DF1978-505B-49A2-92B9-4B1A77FC1570}"/>
                </a:ext>
              </a:extLst>
            </p:cNvPr>
            <p:cNvSpPr txBox="1"/>
            <p:nvPr/>
          </p:nvSpPr>
          <p:spPr>
            <a:xfrm>
              <a:off x="5031357" y="2103727"/>
              <a:ext cx="832814" cy="480131"/>
            </a:xfrm>
            <a:prstGeom prst="rect">
              <a:avLst/>
            </a:prstGeom>
            <a:noFill/>
          </p:spPr>
          <p:txBody>
            <a:bodyPr wrap="square" rtlCol="0">
              <a:spAutoFit/>
            </a:bodyPr>
            <a:lstStyle/>
            <a:p>
              <a:pPr algn="ctr">
                <a:lnSpc>
                  <a:spcPct val="90000"/>
                </a:lnSpc>
              </a:pPr>
              <a:r>
                <a:rPr lang="en-US" sz="1400" b="1" dirty="0">
                  <a:solidFill>
                    <a:schemeClr val="accent5"/>
                  </a:solidFill>
                  <a:latin typeface="+mj-lt"/>
                </a:rPr>
                <a:t>Commit</a:t>
              </a:r>
            </a:p>
          </p:txBody>
        </p:sp>
        <p:pic>
          <p:nvPicPr>
            <p:cNvPr id="245" name="Graphic 244">
              <a:extLst>
                <a:ext uri="{FF2B5EF4-FFF2-40B4-BE49-F238E27FC236}">
                  <a16:creationId xmlns:a16="http://schemas.microsoft.com/office/drawing/2014/main" id="{B6AA4861-4FE8-461B-A41A-7AA89352FCE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240810" y="1699451"/>
              <a:ext cx="400050" cy="342900"/>
            </a:xfrm>
            <a:prstGeom prst="rect">
              <a:avLst/>
            </a:prstGeom>
          </p:spPr>
        </p:pic>
      </p:grpSp>
      <p:grpSp>
        <p:nvGrpSpPr>
          <p:cNvPr id="18" name="Group 17">
            <a:extLst>
              <a:ext uri="{FF2B5EF4-FFF2-40B4-BE49-F238E27FC236}">
                <a16:creationId xmlns:a16="http://schemas.microsoft.com/office/drawing/2014/main" id="{0A5BA698-AEDE-4F71-B623-1708172718FD}"/>
              </a:ext>
            </a:extLst>
          </p:cNvPr>
          <p:cNvGrpSpPr/>
          <p:nvPr/>
        </p:nvGrpSpPr>
        <p:grpSpPr>
          <a:xfrm>
            <a:off x="5150596" y="4841636"/>
            <a:ext cx="947647" cy="683155"/>
            <a:chOff x="5007204" y="4987076"/>
            <a:chExt cx="947647" cy="683155"/>
          </a:xfrm>
        </p:grpSpPr>
        <p:sp>
          <p:nvSpPr>
            <p:cNvPr id="166" name="TextBox 165">
              <a:extLst>
                <a:ext uri="{FF2B5EF4-FFF2-40B4-BE49-F238E27FC236}">
                  <a16:creationId xmlns:a16="http://schemas.microsoft.com/office/drawing/2014/main" id="{856B57F6-C454-45E8-9267-FBD88A7DFA97}"/>
                </a:ext>
              </a:extLst>
            </p:cNvPr>
            <p:cNvSpPr txBox="1"/>
            <p:nvPr/>
          </p:nvSpPr>
          <p:spPr>
            <a:xfrm>
              <a:off x="5007204" y="5362454"/>
              <a:ext cx="947647"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600" b="0" i="0" u="none" strike="noStrike" cap="none" spc="0" normalizeH="0" baseline="0">
                  <a:ln>
                    <a:noFill/>
                  </a:ln>
                  <a:solidFill>
                    <a:prstClr val="white"/>
                  </a:solidFill>
                  <a:effectLst/>
                  <a:uLnTx/>
                  <a:uFillTx/>
                  <a:latin typeface="Open San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90000"/>
                </a:lnSpc>
              </a:pPr>
              <a:r>
                <a:rPr lang="en-US" sz="1400" b="1" dirty="0">
                  <a:solidFill>
                    <a:schemeClr val="accent5"/>
                  </a:solidFill>
                  <a:latin typeface="+mj-lt"/>
                </a:rPr>
                <a:t>Conform</a:t>
              </a:r>
            </a:p>
          </p:txBody>
        </p:sp>
        <p:pic>
          <p:nvPicPr>
            <p:cNvPr id="246" name="Graphic 245">
              <a:extLst>
                <a:ext uri="{FF2B5EF4-FFF2-40B4-BE49-F238E27FC236}">
                  <a16:creationId xmlns:a16="http://schemas.microsoft.com/office/drawing/2014/main" id="{30554D67-1647-48AA-8A68-E5C4D68BF9E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255472" y="4987076"/>
              <a:ext cx="400050" cy="342900"/>
            </a:xfrm>
            <a:prstGeom prst="rect">
              <a:avLst/>
            </a:prstGeom>
          </p:spPr>
        </p:pic>
      </p:grpSp>
      <p:grpSp>
        <p:nvGrpSpPr>
          <p:cNvPr id="58" name="Group 57">
            <a:extLst>
              <a:ext uri="{FF2B5EF4-FFF2-40B4-BE49-F238E27FC236}">
                <a16:creationId xmlns:a16="http://schemas.microsoft.com/office/drawing/2014/main" id="{F9DF551F-64FD-47BC-ACC9-7EB07ACE6C9F}"/>
              </a:ext>
            </a:extLst>
          </p:cNvPr>
          <p:cNvGrpSpPr/>
          <p:nvPr/>
        </p:nvGrpSpPr>
        <p:grpSpPr>
          <a:xfrm>
            <a:off x="10850853" y="3826981"/>
            <a:ext cx="876505" cy="1195055"/>
            <a:chOff x="10963244" y="3684683"/>
            <a:chExt cx="876505" cy="1195055"/>
          </a:xfrm>
        </p:grpSpPr>
        <p:sp>
          <p:nvSpPr>
            <p:cNvPr id="385" name="Rectangle 384">
              <a:extLst>
                <a:ext uri="{FF2B5EF4-FFF2-40B4-BE49-F238E27FC236}">
                  <a16:creationId xmlns:a16="http://schemas.microsoft.com/office/drawing/2014/main" id="{67EC1E4F-AD84-4B72-876B-2131C23D64C0}"/>
                </a:ext>
              </a:extLst>
            </p:cNvPr>
            <p:cNvSpPr/>
            <p:nvPr/>
          </p:nvSpPr>
          <p:spPr>
            <a:xfrm>
              <a:off x="10968143" y="4096953"/>
              <a:ext cx="871606" cy="374307"/>
            </a:xfrm>
            <a:prstGeom prst="rect">
              <a:avLst/>
            </a:prstGeom>
            <a:solidFill>
              <a:schemeClr val="bg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FFFF"/>
                </a:solidFill>
                <a:latin typeface="+mj-lt"/>
              </a:endParaRPr>
            </a:p>
          </p:txBody>
        </p:sp>
        <p:sp>
          <p:nvSpPr>
            <p:cNvPr id="386" name="Rectangle 385">
              <a:extLst>
                <a:ext uri="{FF2B5EF4-FFF2-40B4-BE49-F238E27FC236}">
                  <a16:creationId xmlns:a16="http://schemas.microsoft.com/office/drawing/2014/main" id="{D8656800-A8EF-4887-9ED6-037F6273DA40}"/>
                </a:ext>
              </a:extLst>
            </p:cNvPr>
            <p:cNvSpPr/>
            <p:nvPr/>
          </p:nvSpPr>
          <p:spPr>
            <a:xfrm>
              <a:off x="10968143" y="4505431"/>
              <a:ext cx="871606" cy="374307"/>
            </a:xfrm>
            <a:prstGeom prst="rect">
              <a:avLst/>
            </a:prstGeom>
            <a:solidFill>
              <a:schemeClr val="bg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FFFF"/>
                </a:solidFill>
                <a:latin typeface="+mj-lt"/>
              </a:endParaRPr>
            </a:p>
          </p:txBody>
        </p:sp>
        <p:sp>
          <p:nvSpPr>
            <p:cNvPr id="389" name="Rectangle 388">
              <a:extLst>
                <a:ext uri="{FF2B5EF4-FFF2-40B4-BE49-F238E27FC236}">
                  <a16:creationId xmlns:a16="http://schemas.microsoft.com/office/drawing/2014/main" id="{FCCBB8D3-EEE4-4B09-9AC8-88522269F28F}"/>
                </a:ext>
              </a:extLst>
            </p:cNvPr>
            <p:cNvSpPr/>
            <p:nvPr/>
          </p:nvSpPr>
          <p:spPr>
            <a:xfrm>
              <a:off x="10963244" y="3684683"/>
              <a:ext cx="871606" cy="374307"/>
            </a:xfrm>
            <a:prstGeom prst="rect">
              <a:avLst/>
            </a:prstGeom>
            <a:solidFill>
              <a:schemeClr val="bg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FFFF"/>
                </a:solidFill>
                <a:latin typeface="+mj-lt"/>
              </a:endParaRPr>
            </a:p>
          </p:txBody>
        </p:sp>
        <p:pic>
          <p:nvPicPr>
            <p:cNvPr id="276" name="Picture 275">
              <a:extLst>
                <a:ext uri="{FF2B5EF4-FFF2-40B4-BE49-F238E27FC236}">
                  <a16:creationId xmlns:a16="http://schemas.microsoft.com/office/drawing/2014/main" id="{133753CF-47EA-4EEC-A988-AE029C0A8592}"/>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1258290" y="4541627"/>
              <a:ext cx="304033" cy="304033"/>
            </a:xfrm>
            <a:prstGeom prst="rect">
              <a:avLst/>
            </a:prstGeom>
          </p:spPr>
        </p:pic>
        <p:pic>
          <p:nvPicPr>
            <p:cNvPr id="277" name="Picture 276">
              <a:extLst>
                <a:ext uri="{FF2B5EF4-FFF2-40B4-BE49-F238E27FC236}">
                  <a16:creationId xmlns:a16="http://schemas.microsoft.com/office/drawing/2014/main" id="{D182C5F9-CDF3-4AB8-8BBE-225E1597DBA5}"/>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1248647" y="4128413"/>
              <a:ext cx="309014" cy="309014"/>
            </a:xfrm>
            <a:prstGeom prst="rect">
              <a:avLst/>
            </a:prstGeom>
          </p:spPr>
        </p:pic>
        <p:pic>
          <p:nvPicPr>
            <p:cNvPr id="1034" name="Picture 10" descr="Image result for tensorflow logo">
              <a:extLst>
                <a:ext uri="{FF2B5EF4-FFF2-40B4-BE49-F238E27FC236}">
                  <a16:creationId xmlns:a16="http://schemas.microsoft.com/office/drawing/2014/main" id="{3B0157C3-902B-4906-99A4-6BDC261088F1}"/>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19877" t="11008" r="11958" b="17053"/>
            <a:stretch/>
          </p:blipFill>
          <p:spPr bwMode="auto">
            <a:xfrm>
              <a:off x="11193635" y="3720535"/>
              <a:ext cx="487934" cy="2883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a:extLst>
              <a:ext uri="{FF2B5EF4-FFF2-40B4-BE49-F238E27FC236}">
                <a16:creationId xmlns:a16="http://schemas.microsoft.com/office/drawing/2014/main" id="{5CB425B6-7312-4932-9869-5FE0B85E8BAC}"/>
              </a:ext>
            </a:extLst>
          </p:cNvPr>
          <p:cNvGrpSpPr/>
          <p:nvPr/>
        </p:nvGrpSpPr>
        <p:grpSpPr>
          <a:xfrm>
            <a:off x="10850064" y="2414711"/>
            <a:ext cx="876505" cy="1195055"/>
            <a:chOff x="10962455" y="2272413"/>
            <a:chExt cx="876505" cy="1195055"/>
          </a:xfrm>
        </p:grpSpPr>
        <p:sp>
          <p:nvSpPr>
            <p:cNvPr id="381" name="Rectangle 380">
              <a:extLst>
                <a:ext uri="{FF2B5EF4-FFF2-40B4-BE49-F238E27FC236}">
                  <a16:creationId xmlns:a16="http://schemas.microsoft.com/office/drawing/2014/main" id="{FB3F290D-481E-4099-AF33-CFA10F4EB483}"/>
                </a:ext>
              </a:extLst>
            </p:cNvPr>
            <p:cNvSpPr/>
            <p:nvPr/>
          </p:nvSpPr>
          <p:spPr>
            <a:xfrm>
              <a:off x="10967354" y="2684683"/>
              <a:ext cx="871606" cy="374307"/>
            </a:xfrm>
            <a:prstGeom prst="rect">
              <a:avLst/>
            </a:prstGeom>
            <a:solidFill>
              <a:schemeClr val="bg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FFFF"/>
                </a:solidFill>
                <a:latin typeface="+mj-lt"/>
              </a:endParaRPr>
            </a:p>
          </p:txBody>
        </p:sp>
        <p:sp>
          <p:nvSpPr>
            <p:cNvPr id="382" name="Rectangle 381">
              <a:extLst>
                <a:ext uri="{FF2B5EF4-FFF2-40B4-BE49-F238E27FC236}">
                  <a16:creationId xmlns:a16="http://schemas.microsoft.com/office/drawing/2014/main" id="{F54E34A6-1AB7-469B-A3A1-7C4D78F5DD3B}"/>
                </a:ext>
              </a:extLst>
            </p:cNvPr>
            <p:cNvSpPr/>
            <p:nvPr/>
          </p:nvSpPr>
          <p:spPr>
            <a:xfrm>
              <a:off x="10967354" y="3093161"/>
              <a:ext cx="871606" cy="374307"/>
            </a:xfrm>
            <a:prstGeom prst="rect">
              <a:avLst/>
            </a:prstGeom>
            <a:solidFill>
              <a:schemeClr val="bg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FFFF"/>
                </a:solidFill>
                <a:latin typeface="+mj-lt"/>
              </a:endParaRPr>
            </a:p>
          </p:txBody>
        </p:sp>
        <p:sp>
          <p:nvSpPr>
            <p:cNvPr id="387" name="Rectangle 386">
              <a:extLst>
                <a:ext uri="{FF2B5EF4-FFF2-40B4-BE49-F238E27FC236}">
                  <a16:creationId xmlns:a16="http://schemas.microsoft.com/office/drawing/2014/main" id="{29F20ECD-3403-49CE-8772-31F5B73ADAA9}"/>
                </a:ext>
              </a:extLst>
            </p:cNvPr>
            <p:cNvSpPr/>
            <p:nvPr/>
          </p:nvSpPr>
          <p:spPr>
            <a:xfrm>
              <a:off x="10962455" y="2272413"/>
              <a:ext cx="871606" cy="374307"/>
            </a:xfrm>
            <a:prstGeom prst="rect">
              <a:avLst/>
            </a:prstGeom>
            <a:solidFill>
              <a:schemeClr val="bg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FFFF"/>
                </a:solidFill>
                <a:latin typeface="+mj-lt"/>
              </a:endParaRPr>
            </a:p>
          </p:txBody>
        </p:sp>
        <p:pic>
          <p:nvPicPr>
            <p:cNvPr id="17" name="Picture 2" descr="Image result for powerbi logo">
              <a:extLst>
                <a:ext uri="{FF2B5EF4-FFF2-40B4-BE49-F238E27FC236}">
                  <a16:creationId xmlns:a16="http://schemas.microsoft.com/office/drawing/2014/main" id="{6A481D39-66F3-4A98-B55B-6DC1281C5E1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102517" y="2705969"/>
              <a:ext cx="611729" cy="3398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qlik logo">
              <a:extLst>
                <a:ext uri="{FF2B5EF4-FFF2-40B4-BE49-F238E27FC236}">
                  <a16:creationId xmlns:a16="http://schemas.microsoft.com/office/drawing/2014/main" id="{FB1C1F7F-8B32-45EE-9D80-1AC655C8BAD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113028" y="3123690"/>
              <a:ext cx="566370" cy="314650"/>
            </a:xfrm>
            <a:prstGeom prst="rect">
              <a:avLst/>
            </a:prstGeom>
            <a:noFill/>
            <a:extLst>
              <a:ext uri="{909E8E84-426E-40DD-AFC4-6F175D3DCCD1}">
                <a14:hiddenFill xmlns:a14="http://schemas.microsoft.com/office/drawing/2010/main">
                  <a:solidFill>
                    <a:srgbClr val="FFFFFF"/>
                  </a:solidFill>
                </a14:hiddenFill>
              </a:ext>
            </a:extLst>
          </p:spPr>
        </p:pic>
        <p:pic>
          <p:nvPicPr>
            <p:cNvPr id="397" name="Picture 396" descr="A close up of a logo&#10;&#10;Description automatically generated">
              <a:extLst>
                <a:ext uri="{FF2B5EF4-FFF2-40B4-BE49-F238E27FC236}">
                  <a16:creationId xmlns:a16="http://schemas.microsoft.com/office/drawing/2014/main" id="{3BDDFAD1-A24C-4241-BA29-0F5C8206B56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131253" y="2313134"/>
              <a:ext cx="516272" cy="300653"/>
            </a:xfrm>
            <a:prstGeom prst="rect">
              <a:avLst/>
            </a:prstGeom>
          </p:spPr>
        </p:pic>
      </p:grpSp>
      <p:grpSp>
        <p:nvGrpSpPr>
          <p:cNvPr id="60" name="Group 59">
            <a:extLst>
              <a:ext uri="{FF2B5EF4-FFF2-40B4-BE49-F238E27FC236}">
                <a16:creationId xmlns:a16="http://schemas.microsoft.com/office/drawing/2014/main" id="{D41D6B87-73C0-4FD8-AA54-C5F36E023709}"/>
              </a:ext>
            </a:extLst>
          </p:cNvPr>
          <p:cNvGrpSpPr/>
          <p:nvPr/>
        </p:nvGrpSpPr>
        <p:grpSpPr>
          <a:xfrm>
            <a:off x="10850062" y="5273917"/>
            <a:ext cx="876505" cy="1195053"/>
            <a:chOff x="10962453" y="5081119"/>
            <a:chExt cx="876505" cy="1195053"/>
          </a:xfrm>
        </p:grpSpPr>
        <p:sp>
          <p:nvSpPr>
            <p:cNvPr id="383" name="Rectangle 382">
              <a:extLst>
                <a:ext uri="{FF2B5EF4-FFF2-40B4-BE49-F238E27FC236}">
                  <a16:creationId xmlns:a16="http://schemas.microsoft.com/office/drawing/2014/main" id="{2B3CA7C2-B26A-4DCE-9A7B-185BA06B4BE4}"/>
                </a:ext>
              </a:extLst>
            </p:cNvPr>
            <p:cNvSpPr/>
            <p:nvPr/>
          </p:nvSpPr>
          <p:spPr>
            <a:xfrm>
              <a:off x="10967352" y="5493386"/>
              <a:ext cx="871606" cy="374307"/>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FFFF"/>
                </a:solidFill>
                <a:latin typeface="+mj-lt"/>
              </a:endParaRPr>
            </a:p>
          </p:txBody>
        </p:sp>
        <p:sp>
          <p:nvSpPr>
            <p:cNvPr id="384" name="Rectangle 383">
              <a:extLst>
                <a:ext uri="{FF2B5EF4-FFF2-40B4-BE49-F238E27FC236}">
                  <a16:creationId xmlns:a16="http://schemas.microsoft.com/office/drawing/2014/main" id="{EF6063B3-14DC-4EB4-8FE0-A8BB4F350229}"/>
                </a:ext>
              </a:extLst>
            </p:cNvPr>
            <p:cNvSpPr/>
            <p:nvPr/>
          </p:nvSpPr>
          <p:spPr>
            <a:xfrm>
              <a:off x="10967351" y="5901865"/>
              <a:ext cx="871607" cy="374307"/>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FFFF"/>
                </a:solidFill>
                <a:latin typeface="+mj-lt"/>
              </a:endParaRPr>
            </a:p>
          </p:txBody>
        </p:sp>
        <p:sp>
          <p:nvSpPr>
            <p:cNvPr id="388" name="Rectangle 387">
              <a:extLst>
                <a:ext uri="{FF2B5EF4-FFF2-40B4-BE49-F238E27FC236}">
                  <a16:creationId xmlns:a16="http://schemas.microsoft.com/office/drawing/2014/main" id="{907477DA-55CF-436F-ACFD-824899E8EDA4}"/>
                </a:ext>
              </a:extLst>
            </p:cNvPr>
            <p:cNvSpPr/>
            <p:nvPr/>
          </p:nvSpPr>
          <p:spPr>
            <a:xfrm>
              <a:off x="10962453" y="5081119"/>
              <a:ext cx="871606" cy="374307"/>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FFFF"/>
                </a:solidFill>
                <a:latin typeface="+mj-lt"/>
              </a:endParaRPr>
            </a:p>
          </p:txBody>
        </p:sp>
        <p:pic>
          <p:nvPicPr>
            <p:cNvPr id="279" name="Picture 278">
              <a:extLst>
                <a:ext uri="{FF2B5EF4-FFF2-40B4-BE49-F238E27FC236}">
                  <a16:creationId xmlns:a16="http://schemas.microsoft.com/office/drawing/2014/main" id="{9A7F26BC-3286-4E34-A19D-AA362864CD71}"/>
                </a:ext>
              </a:extLst>
            </p:cNvPr>
            <p:cNvPicPr>
              <a:picLocks noChangeAspect="1"/>
            </p:cNvPicPr>
            <p:nvPr/>
          </p:nvPicPr>
          <p:blipFill rotWithShape="1">
            <a:blip r:embed="rId21" cstate="screen">
              <a:extLst>
                <a:ext uri="{28A0092B-C50C-407E-A947-70E740481C1C}">
                  <a14:useLocalDpi xmlns:a14="http://schemas.microsoft.com/office/drawing/2010/main"/>
                </a:ext>
              </a:extLst>
            </a:blip>
            <a:srcRect t="24128" b="21406"/>
            <a:stretch/>
          </p:blipFill>
          <p:spPr>
            <a:xfrm>
              <a:off x="11144901" y="5175352"/>
              <a:ext cx="484186" cy="218696"/>
            </a:xfrm>
            <a:prstGeom prst="rect">
              <a:avLst/>
            </a:prstGeom>
          </p:spPr>
        </p:pic>
        <p:pic>
          <p:nvPicPr>
            <p:cNvPr id="280" name="Picture 279">
              <a:extLst>
                <a:ext uri="{FF2B5EF4-FFF2-40B4-BE49-F238E27FC236}">
                  <a16:creationId xmlns:a16="http://schemas.microsoft.com/office/drawing/2014/main" id="{75CB30EB-CA4B-4DFE-AD56-E3D94DA8727F}"/>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11230423" y="5560369"/>
              <a:ext cx="370174" cy="245882"/>
            </a:xfrm>
            <a:prstGeom prst="rect">
              <a:avLst/>
            </a:prstGeom>
          </p:spPr>
        </p:pic>
        <p:pic>
          <p:nvPicPr>
            <p:cNvPr id="398" name="Picture 397" descr="A picture containing drawing&#10;&#10;Description automatically generated">
              <a:extLst>
                <a:ext uri="{FF2B5EF4-FFF2-40B4-BE49-F238E27FC236}">
                  <a16:creationId xmlns:a16="http://schemas.microsoft.com/office/drawing/2014/main" id="{86F48761-7F50-4671-B7F2-74F35979ED1F}"/>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1034089" y="6007252"/>
              <a:ext cx="724248" cy="181702"/>
            </a:xfrm>
            <a:prstGeom prst="rect">
              <a:avLst/>
            </a:prstGeom>
          </p:spPr>
        </p:pic>
      </p:grpSp>
      <p:grpSp>
        <p:nvGrpSpPr>
          <p:cNvPr id="22" name="Group 21">
            <a:extLst>
              <a:ext uri="{FF2B5EF4-FFF2-40B4-BE49-F238E27FC236}">
                <a16:creationId xmlns:a16="http://schemas.microsoft.com/office/drawing/2014/main" id="{0A515999-BB67-4CF3-B0E3-3A3D5D2EDD74}"/>
              </a:ext>
            </a:extLst>
          </p:cNvPr>
          <p:cNvGrpSpPr/>
          <p:nvPr/>
        </p:nvGrpSpPr>
        <p:grpSpPr>
          <a:xfrm>
            <a:off x="9178711" y="2477393"/>
            <a:ext cx="384088" cy="3929218"/>
            <a:chOff x="9085081" y="2434619"/>
            <a:chExt cx="384088" cy="3929218"/>
          </a:xfrm>
        </p:grpSpPr>
        <p:sp>
          <p:nvSpPr>
            <p:cNvPr id="15" name="Rectangle 14">
              <a:extLst>
                <a:ext uri="{FF2B5EF4-FFF2-40B4-BE49-F238E27FC236}">
                  <a16:creationId xmlns:a16="http://schemas.microsoft.com/office/drawing/2014/main" id="{D63AA079-8F95-479D-A042-D8005A12E5B3}"/>
                </a:ext>
              </a:extLst>
            </p:cNvPr>
            <p:cNvSpPr/>
            <p:nvPr/>
          </p:nvSpPr>
          <p:spPr>
            <a:xfrm>
              <a:off x="9089299" y="3737045"/>
              <a:ext cx="379870" cy="1276728"/>
            </a:xfrm>
            <a:prstGeom prst="rect">
              <a:avLst/>
            </a:prstGeom>
            <a:solidFill>
              <a:srgbClr val="0098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nvGrpSpPr>
            <p:cNvPr id="14" name="Group 13">
              <a:extLst>
                <a:ext uri="{FF2B5EF4-FFF2-40B4-BE49-F238E27FC236}">
                  <a16:creationId xmlns:a16="http://schemas.microsoft.com/office/drawing/2014/main" id="{01678095-1298-45F3-B226-058ABF2BD830}"/>
                </a:ext>
              </a:extLst>
            </p:cNvPr>
            <p:cNvGrpSpPr/>
            <p:nvPr/>
          </p:nvGrpSpPr>
          <p:grpSpPr>
            <a:xfrm>
              <a:off x="9085081" y="2434619"/>
              <a:ext cx="357787" cy="3929218"/>
              <a:chOff x="9055345" y="2434619"/>
              <a:chExt cx="357787" cy="3929218"/>
            </a:xfrm>
          </p:grpSpPr>
          <p:sp>
            <p:nvSpPr>
              <p:cNvPr id="341" name="TextBox 340">
                <a:extLst>
                  <a:ext uri="{FF2B5EF4-FFF2-40B4-BE49-F238E27FC236}">
                    <a16:creationId xmlns:a16="http://schemas.microsoft.com/office/drawing/2014/main" id="{3DF7A468-C949-43A4-9263-2CB6BB16B396}"/>
                  </a:ext>
                </a:extLst>
              </p:cNvPr>
              <p:cNvSpPr txBox="1"/>
              <p:nvPr/>
            </p:nvSpPr>
            <p:spPr>
              <a:xfrm rot="5400000">
                <a:off x="8716298" y="4232073"/>
                <a:ext cx="1065228" cy="300082"/>
              </a:xfrm>
              <a:prstGeom prst="rect">
                <a:avLst/>
              </a:prstGeom>
              <a:noFill/>
            </p:spPr>
            <p:txBody>
              <a:bodyPr wrap="square" rtlCol="0">
                <a:spAutoFit/>
              </a:bodyPr>
              <a:lstStyle/>
              <a:p>
                <a:pPr algn="ctr">
                  <a:lnSpc>
                    <a:spcPct val="90000"/>
                  </a:lnSpc>
                </a:pPr>
                <a:r>
                  <a:rPr lang="en-US" sz="1500" b="1" dirty="0">
                    <a:solidFill>
                      <a:schemeClr val="bg1"/>
                    </a:solidFill>
                    <a:latin typeface="+mj-lt"/>
                  </a:rPr>
                  <a:t>Consume</a:t>
                </a:r>
              </a:p>
            </p:txBody>
          </p:sp>
          <p:grpSp>
            <p:nvGrpSpPr>
              <p:cNvPr id="6" name="Group 5">
                <a:extLst>
                  <a:ext uri="{FF2B5EF4-FFF2-40B4-BE49-F238E27FC236}">
                    <a16:creationId xmlns:a16="http://schemas.microsoft.com/office/drawing/2014/main" id="{B692C67B-E0C0-4A3A-82E7-1636AE50E1D5}"/>
                  </a:ext>
                </a:extLst>
              </p:cNvPr>
              <p:cNvGrpSpPr/>
              <p:nvPr/>
            </p:nvGrpSpPr>
            <p:grpSpPr>
              <a:xfrm>
                <a:off x="9064239" y="2434619"/>
                <a:ext cx="348893" cy="1105555"/>
                <a:chOff x="9036187" y="2206929"/>
                <a:chExt cx="422640" cy="1339242"/>
              </a:xfrm>
            </p:grpSpPr>
            <p:pic>
              <p:nvPicPr>
                <p:cNvPr id="249" name="Graphic 248">
                  <a:extLst>
                    <a:ext uri="{FF2B5EF4-FFF2-40B4-BE49-F238E27FC236}">
                      <a16:creationId xmlns:a16="http://schemas.microsoft.com/office/drawing/2014/main" id="{A857BE61-C69C-4017-AB44-021E36ECE090}"/>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037119" y="2206929"/>
                  <a:ext cx="418670" cy="191242"/>
                </a:xfrm>
                <a:prstGeom prst="rect">
                  <a:avLst/>
                </a:prstGeom>
              </p:spPr>
            </p:pic>
            <p:pic>
              <p:nvPicPr>
                <p:cNvPr id="250" name="Graphic 249">
                  <a:extLst>
                    <a:ext uri="{FF2B5EF4-FFF2-40B4-BE49-F238E27FC236}">
                      <a16:creationId xmlns:a16="http://schemas.microsoft.com/office/drawing/2014/main" id="{9C78A18A-7A03-4EA5-BEF9-AE3E97E372A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036187" y="2782338"/>
                  <a:ext cx="418670" cy="191242"/>
                </a:xfrm>
                <a:prstGeom prst="rect">
                  <a:avLst/>
                </a:prstGeom>
              </p:spPr>
            </p:pic>
            <p:pic>
              <p:nvPicPr>
                <p:cNvPr id="251" name="Graphic 250">
                  <a:extLst>
                    <a:ext uri="{FF2B5EF4-FFF2-40B4-BE49-F238E27FC236}">
                      <a16:creationId xmlns:a16="http://schemas.microsoft.com/office/drawing/2014/main" id="{223E25A4-B7FA-4F50-8509-0772AB87F7A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040159" y="3354929"/>
                  <a:ext cx="418668" cy="191242"/>
                </a:xfrm>
                <a:prstGeom prst="rect">
                  <a:avLst/>
                </a:prstGeom>
              </p:spPr>
            </p:pic>
          </p:grpSp>
          <p:grpSp>
            <p:nvGrpSpPr>
              <p:cNvPr id="260" name="Group 259">
                <a:extLst>
                  <a:ext uri="{FF2B5EF4-FFF2-40B4-BE49-F238E27FC236}">
                    <a16:creationId xmlns:a16="http://schemas.microsoft.com/office/drawing/2014/main" id="{B1904A06-3AC3-4DB1-9987-ACCF5F85F501}"/>
                  </a:ext>
                </a:extLst>
              </p:cNvPr>
              <p:cNvGrpSpPr/>
              <p:nvPr/>
            </p:nvGrpSpPr>
            <p:grpSpPr>
              <a:xfrm>
                <a:off x="9055345" y="5258270"/>
                <a:ext cx="348908" cy="1105567"/>
                <a:chOff x="9036186" y="2684488"/>
                <a:chExt cx="422658" cy="1339268"/>
              </a:xfrm>
            </p:grpSpPr>
            <p:pic>
              <p:nvPicPr>
                <p:cNvPr id="261" name="Graphic 260">
                  <a:extLst>
                    <a:ext uri="{FF2B5EF4-FFF2-40B4-BE49-F238E27FC236}">
                      <a16:creationId xmlns:a16="http://schemas.microsoft.com/office/drawing/2014/main" id="{C2BC876E-A925-4ADD-B23E-1D7D334CDDE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037119" y="2684488"/>
                  <a:ext cx="418670" cy="191243"/>
                </a:xfrm>
                <a:prstGeom prst="rect">
                  <a:avLst/>
                </a:prstGeom>
              </p:spPr>
            </p:pic>
            <p:pic>
              <p:nvPicPr>
                <p:cNvPr id="263" name="Graphic 262">
                  <a:extLst>
                    <a:ext uri="{FF2B5EF4-FFF2-40B4-BE49-F238E27FC236}">
                      <a16:creationId xmlns:a16="http://schemas.microsoft.com/office/drawing/2014/main" id="{26455BDC-2BF6-43E5-80F0-4F3ED50FAC3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036186" y="3259919"/>
                  <a:ext cx="418670" cy="191244"/>
                </a:xfrm>
                <a:prstGeom prst="rect">
                  <a:avLst/>
                </a:prstGeom>
              </p:spPr>
            </p:pic>
            <p:pic>
              <p:nvPicPr>
                <p:cNvPr id="264" name="Graphic 263">
                  <a:extLst>
                    <a:ext uri="{FF2B5EF4-FFF2-40B4-BE49-F238E27FC236}">
                      <a16:creationId xmlns:a16="http://schemas.microsoft.com/office/drawing/2014/main" id="{C08AD5F8-DF2D-4691-A7B0-125A9AF5734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040176" y="3832512"/>
                  <a:ext cx="418668" cy="191244"/>
                </a:xfrm>
                <a:prstGeom prst="rect">
                  <a:avLst/>
                </a:prstGeom>
              </p:spPr>
            </p:pic>
          </p:grpSp>
        </p:grpSp>
      </p:grpSp>
      <p:grpSp>
        <p:nvGrpSpPr>
          <p:cNvPr id="32" name="Group 31">
            <a:extLst>
              <a:ext uri="{FF2B5EF4-FFF2-40B4-BE49-F238E27FC236}">
                <a16:creationId xmlns:a16="http://schemas.microsoft.com/office/drawing/2014/main" id="{F394101A-7CE6-4B30-8645-9609B5F85B0B}"/>
              </a:ext>
            </a:extLst>
          </p:cNvPr>
          <p:cNvGrpSpPr/>
          <p:nvPr/>
        </p:nvGrpSpPr>
        <p:grpSpPr>
          <a:xfrm>
            <a:off x="6168474" y="3567767"/>
            <a:ext cx="2697823" cy="761510"/>
            <a:chOff x="6168474" y="3567767"/>
            <a:chExt cx="2697823" cy="761510"/>
          </a:xfrm>
        </p:grpSpPr>
        <p:grpSp>
          <p:nvGrpSpPr>
            <p:cNvPr id="3" name="Group 2">
              <a:extLst>
                <a:ext uri="{FF2B5EF4-FFF2-40B4-BE49-F238E27FC236}">
                  <a16:creationId xmlns:a16="http://schemas.microsoft.com/office/drawing/2014/main" id="{D8D0495E-5D13-44F9-922C-06CCE4396260}"/>
                </a:ext>
              </a:extLst>
            </p:cNvPr>
            <p:cNvGrpSpPr/>
            <p:nvPr/>
          </p:nvGrpSpPr>
          <p:grpSpPr>
            <a:xfrm>
              <a:off x="6168474" y="3779818"/>
              <a:ext cx="2697823" cy="549459"/>
              <a:chOff x="5836758" y="3749484"/>
              <a:chExt cx="2697823" cy="549459"/>
            </a:xfrm>
          </p:grpSpPr>
          <p:sp>
            <p:nvSpPr>
              <p:cNvPr id="194" name="Rectangle 193">
                <a:extLst>
                  <a:ext uri="{FF2B5EF4-FFF2-40B4-BE49-F238E27FC236}">
                    <a16:creationId xmlns:a16="http://schemas.microsoft.com/office/drawing/2014/main" id="{AAE93C8B-1735-4003-98ED-A71B90C14991}"/>
                  </a:ext>
                </a:extLst>
              </p:cNvPr>
              <p:cNvSpPr/>
              <p:nvPr/>
            </p:nvSpPr>
            <p:spPr>
              <a:xfrm>
                <a:off x="5836758" y="3749484"/>
                <a:ext cx="2697823" cy="549459"/>
              </a:xfrm>
              <a:prstGeom prst="rect">
                <a:avLst/>
              </a:prstGeom>
              <a:solidFill>
                <a:srgbClr val="87006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FFFF"/>
                  </a:solidFill>
                  <a:latin typeface="+mj-lt"/>
                </a:endParaRPr>
              </a:p>
            </p:txBody>
          </p:sp>
          <p:pic>
            <p:nvPicPr>
              <p:cNvPr id="193" name="Graphic 192">
                <a:extLst>
                  <a:ext uri="{FF2B5EF4-FFF2-40B4-BE49-F238E27FC236}">
                    <a16:creationId xmlns:a16="http://schemas.microsoft.com/office/drawing/2014/main" id="{D0807586-B06F-49EB-A504-B27C214BBA7F}"/>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007028" y="3833094"/>
                <a:ext cx="436790" cy="383086"/>
              </a:xfrm>
              <a:prstGeom prst="rect">
                <a:avLst/>
              </a:prstGeom>
            </p:spPr>
          </p:pic>
          <p:sp>
            <p:nvSpPr>
              <p:cNvPr id="224" name="TextBox 223">
                <a:extLst>
                  <a:ext uri="{FF2B5EF4-FFF2-40B4-BE49-F238E27FC236}">
                    <a16:creationId xmlns:a16="http://schemas.microsoft.com/office/drawing/2014/main" id="{C57F2769-3D83-4D4D-9217-DFA494EEFF67}"/>
                  </a:ext>
                </a:extLst>
              </p:cNvPr>
              <p:cNvSpPr txBox="1"/>
              <p:nvPr/>
            </p:nvSpPr>
            <p:spPr>
              <a:xfrm>
                <a:off x="6549310" y="3816171"/>
                <a:ext cx="831818" cy="286232"/>
              </a:xfrm>
              <a:prstGeom prst="rect">
                <a:avLst/>
              </a:prstGeom>
              <a:noFill/>
            </p:spPr>
            <p:txBody>
              <a:bodyPr wrap="square" rtlCol="0">
                <a:spAutoFit/>
              </a:bodyPr>
              <a:lstStyle/>
              <a:p>
                <a:pPr>
                  <a:lnSpc>
                    <a:spcPct val="90000"/>
                  </a:lnSpc>
                </a:pPr>
                <a:r>
                  <a:rPr lang="en-US" sz="1400" dirty="0">
                    <a:solidFill>
                      <a:schemeClr val="bg1"/>
                    </a:solidFill>
                    <a:latin typeface="+mj-lt"/>
                  </a:rPr>
                  <a:t>Catalog</a:t>
                </a:r>
              </a:p>
            </p:txBody>
          </p:sp>
          <p:sp>
            <p:nvSpPr>
              <p:cNvPr id="225" name="TextBox 224">
                <a:extLst>
                  <a:ext uri="{FF2B5EF4-FFF2-40B4-BE49-F238E27FC236}">
                    <a16:creationId xmlns:a16="http://schemas.microsoft.com/office/drawing/2014/main" id="{975E4FA7-8663-4B08-8FAC-DC06DD6E8D8E}"/>
                  </a:ext>
                </a:extLst>
              </p:cNvPr>
              <p:cNvSpPr txBox="1"/>
              <p:nvPr/>
            </p:nvSpPr>
            <p:spPr>
              <a:xfrm>
                <a:off x="6561095" y="4011933"/>
                <a:ext cx="1905244" cy="248401"/>
              </a:xfrm>
              <a:prstGeom prst="rect">
                <a:avLst/>
              </a:prstGeom>
              <a:noFill/>
            </p:spPr>
            <p:txBody>
              <a:bodyPr wrap="square" rtlCol="0">
                <a:spAutoFit/>
              </a:bodyPr>
              <a:lstStyle/>
              <a:p>
                <a:pPr>
                  <a:lnSpc>
                    <a:spcPct val="125000"/>
                  </a:lnSpc>
                </a:pPr>
                <a:r>
                  <a:rPr lang="en-US" sz="900" dirty="0">
                    <a:solidFill>
                      <a:schemeClr val="bg1"/>
                    </a:solidFill>
                    <a:latin typeface="+mj-lt"/>
                  </a:rPr>
                  <a:t>Shop, Organize &amp; Provision</a:t>
                </a:r>
              </a:p>
            </p:txBody>
          </p:sp>
        </p:grpSp>
        <p:grpSp>
          <p:nvGrpSpPr>
            <p:cNvPr id="12" name="Group 11">
              <a:extLst>
                <a:ext uri="{FF2B5EF4-FFF2-40B4-BE49-F238E27FC236}">
                  <a16:creationId xmlns:a16="http://schemas.microsoft.com/office/drawing/2014/main" id="{A5A82D27-BA45-47E3-B22A-0394487990E9}"/>
                </a:ext>
              </a:extLst>
            </p:cNvPr>
            <p:cNvGrpSpPr/>
            <p:nvPr/>
          </p:nvGrpSpPr>
          <p:grpSpPr>
            <a:xfrm>
              <a:off x="6536460" y="3567767"/>
              <a:ext cx="1935749" cy="189104"/>
              <a:chOff x="6632260" y="3541075"/>
              <a:chExt cx="1935749" cy="189104"/>
            </a:xfrm>
          </p:grpSpPr>
          <p:pic>
            <p:nvPicPr>
              <p:cNvPr id="5" name="Graphic 4">
                <a:extLst>
                  <a:ext uri="{FF2B5EF4-FFF2-40B4-BE49-F238E27FC236}">
                    <a16:creationId xmlns:a16="http://schemas.microsoft.com/office/drawing/2014/main" id="{AD3A7592-9FE5-47F3-976F-5362C55C608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542008" y="3545333"/>
                <a:ext cx="115958" cy="179734"/>
              </a:xfrm>
              <a:prstGeom prst="rect">
                <a:avLst/>
              </a:prstGeom>
            </p:spPr>
          </p:pic>
          <p:pic>
            <p:nvPicPr>
              <p:cNvPr id="234" name="Graphic 233">
                <a:extLst>
                  <a:ext uri="{FF2B5EF4-FFF2-40B4-BE49-F238E27FC236}">
                    <a16:creationId xmlns:a16="http://schemas.microsoft.com/office/drawing/2014/main" id="{DEA222B9-0A45-4FFA-82AD-C84D2E06B38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997563" y="3550445"/>
                <a:ext cx="115958" cy="179734"/>
              </a:xfrm>
              <a:prstGeom prst="rect">
                <a:avLst/>
              </a:prstGeom>
            </p:spPr>
          </p:pic>
          <p:pic>
            <p:nvPicPr>
              <p:cNvPr id="238" name="Graphic 237">
                <a:extLst>
                  <a:ext uri="{FF2B5EF4-FFF2-40B4-BE49-F238E27FC236}">
                    <a16:creationId xmlns:a16="http://schemas.microsoft.com/office/drawing/2014/main" id="{3D709B2A-1795-4EFD-BCB2-DD11EBCED2C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091433" y="3542722"/>
                <a:ext cx="115958" cy="179734"/>
              </a:xfrm>
              <a:prstGeom prst="rect">
                <a:avLst/>
              </a:prstGeom>
            </p:spPr>
          </p:pic>
          <p:pic>
            <p:nvPicPr>
              <p:cNvPr id="239" name="Graphic 238">
                <a:extLst>
                  <a:ext uri="{FF2B5EF4-FFF2-40B4-BE49-F238E27FC236}">
                    <a16:creationId xmlns:a16="http://schemas.microsoft.com/office/drawing/2014/main" id="{43526CD3-8311-4615-B02F-A0718DF94FA5}"/>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452051" y="3549116"/>
                <a:ext cx="115958" cy="179734"/>
              </a:xfrm>
              <a:prstGeom prst="rect">
                <a:avLst/>
              </a:prstGeom>
            </p:spPr>
          </p:pic>
          <p:pic>
            <p:nvPicPr>
              <p:cNvPr id="240" name="Graphic 239">
                <a:extLst>
                  <a:ext uri="{FF2B5EF4-FFF2-40B4-BE49-F238E27FC236}">
                    <a16:creationId xmlns:a16="http://schemas.microsoft.com/office/drawing/2014/main" id="{12FABDE8-7E33-4A9B-B70D-2A57AF3A97C2}"/>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632260" y="3541075"/>
                <a:ext cx="115958" cy="179734"/>
              </a:xfrm>
              <a:prstGeom prst="rect">
                <a:avLst/>
              </a:prstGeom>
            </p:spPr>
          </p:pic>
        </p:grpSp>
      </p:grpSp>
      <p:grpSp>
        <p:nvGrpSpPr>
          <p:cNvPr id="39" name="Group 38">
            <a:extLst>
              <a:ext uri="{FF2B5EF4-FFF2-40B4-BE49-F238E27FC236}">
                <a16:creationId xmlns:a16="http://schemas.microsoft.com/office/drawing/2014/main" id="{F6709BDD-09A1-425B-A250-163E8195F0EF}"/>
              </a:ext>
            </a:extLst>
          </p:cNvPr>
          <p:cNvGrpSpPr/>
          <p:nvPr/>
        </p:nvGrpSpPr>
        <p:grpSpPr>
          <a:xfrm>
            <a:off x="6165543" y="5719063"/>
            <a:ext cx="2697823" cy="771293"/>
            <a:chOff x="6165543" y="5719063"/>
            <a:chExt cx="2697823" cy="771293"/>
          </a:xfrm>
        </p:grpSpPr>
        <p:grpSp>
          <p:nvGrpSpPr>
            <p:cNvPr id="231" name="Group 230">
              <a:extLst>
                <a:ext uri="{FF2B5EF4-FFF2-40B4-BE49-F238E27FC236}">
                  <a16:creationId xmlns:a16="http://schemas.microsoft.com/office/drawing/2014/main" id="{3F6FECE0-6192-4888-9981-90E527D44EB5}"/>
                </a:ext>
              </a:extLst>
            </p:cNvPr>
            <p:cNvGrpSpPr/>
            <p:nvPr/>
          </p:nvGrpSpPr>
          <p:grpSpPr>
            <a:xfrm>
              <a:off x="6165543" y="5940897"/>
              <a:ext cx="2697823" cy="549459"/>
              <a:chOff x="5836758" y="3749484"/>
              <a:chExt cx="2697823" cy="549459"/>
            </a:xfrm>
          </p:grpSpPr>
          <p:sp>
            <p:nvSpPr>
              <p:cNvPr id="233" name="Rectangle 232">
                <a:extLst>
                  <a:ext uri="{FF2B5EF4-FFF2-40B4-BE49-F238E27FC236}">
                    <a16:creationId xmlns:a16="http://schemas.microsoft.com/office/drawing/2014/main" id="{5EF81FB5-69B3-4CD9-8A6E-77E5C8754CC3}"/>
                  </a:ext>
                </a:extLst>
              </p:cNvPr>
              <p:cNvSpPr/>
              <p:nvPr/>
            </p:nvSpPr>
            <p:spPr>
              <a:xfrm>
                <a:off x="5836758" y="3749484"/>
                <a:ext cx="2697823" cy="549459"/>
              </a:xfrm>
              <a:prstGeom prst="rect">
                <a:avLst/>
              </a:prstGeom>
              <a:solidFill>
                <a:srgbClr val="87006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FFFF"/>
                  </a:solidFill>
                  <a:latin typeface="+mj-lt"/>
                </a:endParaRPr>
              </a:p>
            </p:txBody>
          </p:sp>
          <p:pic>
            <p:nvPicPr>
              <p:cNvPr id="235" name="Graphic 234">
                <a:extLst>
                  <a:ext uri="{FF2B5EF4-FFF2-40B4-BE49-F238E27FC236}">
                    <a16:creationId xmlns:a16="http://schemas.microsoft.com/office/drawing/2014/main" id="{53B201A7-E778-4219-882A-EE96EF8FA52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019469" y="3820654"/>
                <a:ext cx="450974" cy="395526"/>
              </a:xfrm>
              <a:prstGeom prst="rect">
                <a:avLst/>
              </a:prstGeom>
            </p:spPr>
          </p:pic>
          <p:sp>
            <p:nvSpPr>
              <p:cNvPr id="236" name="TextBox 235">
                <a:extLst>
                  <a:ext uri="{FF2B5EF4-FFF2-40B4-BE49-F238E27FC236}">
                    <a16:creationId xmlns:a16="http://schemas.microsoft.com/office/drawing/2014/main" id="{18FFE53C-66EC-4E80-83D5-E55AEC5F5559}"/>
                  </a:ext>
                </a:extLst>
              </p:cNvPr>
              <p:cNvSpPr txBox="1"/>
              <p:nvPr/>
            </p:nvSpPr>
            <p:spPr>
              <a:xfrm>
                <a:off x="6549310" y="3816171"/>
                <a:ext cx="831818" cy="286232"/>
              </a:xfrm>
              <a:prstGeom prst="rect">
                <a:avLst/>
              </a:prstGeom>
              <a:noFill/>
            </p:spPr>
            <p:txBody>
              <a:bodyPr wrap="square" rtlCol="0">
                <a:spAutoFit/>
              </a:bodyPr>
              <a:lstStyle/>
              <a:p>
                <a:pPr>
                  <a:lnSpc>
                    <a:spcPct val="90000"/>
                  </a:lnSpc>
                </a:pPr>
                <a:r>
                  <a:rPr lang="en-US" sz="1400" dirty="0">
                    <a:solidFill>
                      <a:schemeClr val="bg1"/>
                    </a:solidFill>
                    <a:latin typeface="+mj-lt"/>
                  </a:rPr>
                  <a:t>Catalog</a:t>
                </a:r>
              </a:p>
            </p:txBody>
          </p:sp>
          <p:sp>
            <p:nvSpPr>
              <p:cNvPr id="237" name="TextBox 236">
                <a:extLst>
                  <a:ext uri="{FF2B5EF4-FFF2-40B4-BE49-F238E27FC236}">
                    <a16:creationId xmlns:a16="http://schemas.microsoft.com/office/drawing/2014/main" id="{94A831C1-20CF-486A-87C1-501B24D3BFD7}"/>
                  </a:ext>
                </a:extLst>
              </p:cNvPr>
              <p:cNvSpPr txBox="1"/>
              <p:nvPr/>
            </p:nvSpPr>
            <p:spPr>
              <a:xfrm>
                <a:off x="6561095" y="4011933"/>
                <a:ext cx="1905244" cy="248401"/>
              </a:xfrm>
              <a:prstGeom prst="rect">
                <a:avLst/>
              </a:prstGeom>
              <a:noFill/>
            </p:spPr>
            <p:txBody>
              <a:bodyPr wrap="square" rtlCol="0">
                <a:spAutoFit/>
              </a:bodyPr>
              <a:lstStyle/>
              <a:p>
                <a:pPr>
                  <a:lnSpc>
                    <a:spcPct val="125000"/>
                  </a:lnSpc>
                </a:pPr>
                <a:r>
                  <a:rPr lang="en-US" sz="900" dirty="0">
                    <a:solidFill>
                      <a:schemeClr val="bg1"/>
                    </a:solidFill>
                    <a:latin typeface="+mj-lt"/>
                  </a:rPr>
                  <a:t>Shop, Organize &amp; Provision</a:t>
                </a:r>
              </a:p>
            </p:txBody>
          </p:sp>
        </p:grpSp>
        <p:grpSp>
          <p:nvGrpSpPr>
            <p:cNvPr id="253" name="Group 252">
              <a:extLst>
                <a:ext uri="{FF2B5EF4-FFF2-40B4-BE49-F238E27FC236}">
                  <a16:creationId xmlns:a16="http://schemas.microsoft.com/office/drawing/2014/main" id="{CFE79E22-BC0B-467B-9658-8D35C52E0841}"/>
                </a:ext>
              </a:extLst>
            </p:cNvPr>
            <p:cNvGrpSpPr/>
            <p:nvPr/>
          </p:nvGrpSpPr>
          <p:grpSpPr>
            <a:xfrm>
              <a:off x="6550422" y="5719063"/>
              <a:ext cx="1935749" cy="189104"/>
              <a:chOff x="6632260" y="3541075"/>
              <a:chExt cx="1935749" cy="189104"/>
            </a:xfrm>
          </p:grpSpPr>
          <p:pic>
            <p:nvPicPr>
              <p:cNvPr id="254" name="Graphic 253">
                <a:extLst>
                  <a:ext uri="{FF2B5EF4-FFF2-40B4-BE49-F238E27FC236}">
                    <a16:creationId xmlns:a16="http://schemas.microsoft.com/office/drawing/2014/main" id="{FF789C28-BC7A-4A67-B8FE-47449A7DC762}"/>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542008" y="3545333"/>
                <a:ext cx="115958" cy="179734"/>
              </a:xfrm>
              <a:prstGeom prst="rect">
                <a:avLst/>
              </a:prstGeom>
            </p:spPr>
          </p:pic>
          <p:pic>
            <p:nvPicPr>
              <p:cNvPr id="255" name="Graphic 254">
                <a:extLst>
                  <a:ext uri="{FF2B5EF4-FFF2-40B4-BE49-F238E27FC236}">
                    <a16:creationId xmlns:a16="http://schemas.microsoft.com/office/drawing/2014/main" id="{BF7AC42D-0709-4A81-B347-6D1687CFC2B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997563" y="3550445"/>
                <a:ext cx="115958" cy="179734"/>
              </a:xfrm>
              <a:prstGeom prst="rect">
                <a:avLst/>
              </a:prstGeom>
            </p:spPr>
          </p:pic>
          <p:pic>
            <p:nvPicPr>
              <p:cNvPr id="256" name="Graphic 255">
                <a:extLst>
                  <a:ext uri="{FF2B5EF4-FFF2-40B4-BE49-F238E27FC236}">
                    <a16:creationId xmlns:a16="http://schemas.microsoft.com/office/drawing/2014/main" id="{F3E1FE4A-FCD0-40FF-B0C5-DA2CF8DF1DFF}"/>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091433" y="3542722"/>
                <a:ext cx="115958" cy="179734"/>
              </a:xfrm>
              <a:prstGeom prst="rect">
                <a:avLst/>
              </a:prstGeom>
            </p:spPr>
          </p:pic>
          <p:pic>
            <p:nvPicPr>
              <p:cNvPr id="257" name="Graphic 256">
                <a:extLst>
                  <a:ext uri="{FF2B5EF4-FFF2-40B4-BE49-F238E27FC236}">
                    <a16:creationId xmlns:a16="http://schemas.microsoft.com/office/drawing/2014/main" id="{B544B63A-7932-4C52-BAC9-78A213DA0C9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452051" y="3549116"/>
                <a:ext cx="115958" cy="179734"/>
              </a:xfrm>
              <a:prstGeom prst="rect">
                <a:avLst/>
              </a:prstGeom>
            </p:spPr>
          </p:pic>
          <p:pic>
            <p:nvPicPr>
              <p:cNvPr id="258" name="Graphic 257">
                <a:extLst>
                  <a:ext uri="{FF2B5EF4-FFF2-40B4-BE49-F238E27FC236}">
                    <a16:creationId xmlns:a16="http://schemas.microsoft.com/office/drawing/2014/main" id="{63DB4AB5-6D1F-41EC-9D0A-8DCE8CC939DF}"/>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632260" y="3541075"/>
                <a:ext cx="115958" cy="179734"/>
              </a:xfrm>
              <a:prstGeom prst="rect">
                <a:avLst/>
              </a:prstGeom>
            </p:spPr>
          </p:pic>
        </p:grpSp>
      </p:grpSp>
      <p:grpSp>
        <p:nvGrpSpPr>
          <p:cNvPr id="4" name="Group 3">
            <a:extLst>
              <a:ext uri="{FF2B5EF4-FFF2-40B4-BE49-F238E27FC236}">
                <a16:creationId xmlns:a16="http://schemas.microsoft.com/office/drawing/2014/main" id="{C8FF11D8-E03C-436F-95A8-8552977FEB81}"/>
              </a:ext>
            </a:extLst>
          </p:cNvPr>
          <p:cNvGrpSpPr/>
          <p:nvPr/>
        </p:nvGrpSpPr>
        <p:grpSpPr>
          <a:xfrm>
            <a:off x="424838" y="1090773"/>
            <a:ext cx="970804" cy="491569"/>
            <a:chOff x="615910" y="1070301"/>
            <a:chExt cx="970804" cy="491569"/>
          </a:xfrm>
        </p:grpSpPr>
        <p:pic>
          <p:nvPicPr>
            <p:cNvPr id="226" name="Graphic 225">
              <a:extLst>
                <a:ext uri="{FF2B5EF4-FFF2-40B4-BE49-F238E27FC236}">
                  <a16:creationId xmlns:a16="http://schemas.microsoft.com/office/drawing/2014/main" id="{46BEFDEA-6BA9-43B1-8830-52CDC1F966E5}"/>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388829" y="1261612"/>
              <a:ext cx="197885" cy="170901"/>
            </a:xfrm>
            <a:prstGeom prst="rect">
              <a:avLst/>
            </a:prstGeom>
          </p:spPr>
        </p:pic>
        <p:sp>
          <p:nvSpPr>
            <p:cNvPr id="227" name="Rectangle 226">
              <a:extLst>
                <a:ext uri="{FF2B5EF4-FFF2-40B4-BE49-F238E27FC236}">
                  <a16:creationId xmlns:a16="http://schemas.microsoft.com/office/drawing/2014/main" id="{3A3A27CD-1976-43EE-8600-EBDD5336E5CD}"/>
                </a:ext>
              </a:extLst>
            </p:cNvPr>
            <p:cNvSpPr>
              <a:spLocks noChangeArrowheads="1"/>
            </p:cNvSpPr>
            <p:nvPr/>
          </p:nvSpPr>
          <p:spPr bwMode="auto">
            <a:xfrm>
              <a:off x="615910" y="1070301"/>
              <a:ext cx="375103" cy="98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lnSpc>
                  <a:spcPct val="80000"/>
                </a:lnSpc>
                <a:defRPr/>
              </a:pPr>
              <a:r>
                <a:rPr lang="en-US" altLang="en-US" sz="800" b="1" dirty="0">
                  <a:solidFill>
                    <a:srgbClr val="009845"/>
                  </a:solidFill>
                  <a:latin typeface="+mj-lt"/>
                </a:rPr>
                <a:t>RDBMS</a:t>
              </a:r>
            </a:p>
          </p:txBody>
        </p:sp>
        <p:pic>
          <p:nvPicPr>
            <p:cNvPr id="262" name="Graphic 261">
              <a:extLst>
                <a:ext uri="{FF2B5EF4-FFF2-40B4-BE49-F238E27FC236}">
                  <a16:creationId xmlns:a16="http://schemas.microsoft.com/office/drawing/2014/main" id="{852CE875-26EA-48C9-8F1E-D15D33DE9863}"/>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56431" y="1193287"/>
              <a:ext cx="281857" cy="368583"/>
            </a:xfrm>
            <a:prstGeom prst="rect">
              <a:avLst/>
            </a:prstGeom>
          </p:spPr>
        </p:pic>
      </p:grpSp>
      <p:grpSp>
        <p:nvGrpSpPr>
          <p:cNvPr id="28" name="Group 27">
            <a:extLst>
              <a:ext uri="{FF2B5EF4-FFF2-40B4-BE49-F238E27FC236}">
                <a16:creationId xmlns:a16="http://schemas.microsoft.com/office/drawing/2014/main" id="{549C70A3-53CD-4943-B41B-49373DF83884}"/>
              </a:ext>
            </a:extLst>
          </p:cNvPr>
          <p:cNvGrpSpPr/>
          <p:nvPr/>
        </p:nvGrpSpPr>
        <p:grpSpPr>
          <a:xfrm>
            <a:off x="203264" y="1739385"/>
            <a:ext cx="1195653" cy="581311"/>
            <a:chOff x="394336" y="1718913"/>
            <a:chExt cx="1195653" cy="581311"/>
          </a:xfrm>
        </p:grpSpPr>
        <p:pic>
          <p:nvPicPr>
            <p:cNvPr id="242" name="Graphic 241">
              <a:extLst>
                <a:ext uri="{FF2B5EF4-FFF2-40B4-BE49-F238E27FC236}">
                  <a16:creationId xmlns:a16="http://schemas.microsoft.com/office/drawing/2014/main" id="{A3816C9A-94CE-459E-8C19-5A9C8C60F3DB}"/>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392104" y="2001389"/>
              <a:ext cx="197885" cy="170901"/>
            </a:xfrm>
            <a:prstGeom prst="rect">
              <a:avLst/>
            </a:prstGeom>
          </p:spPr>
        </p:pic>
        <p:sp>
          <p:nvSpPr>
            <p:cNvPr id="223" name="Rectangle 222">
              <a:extLst>
                <a:ext uri="{FF2B5EF4-FFF2-40B4-BE49-F238E27FC236}">
                  <a16:creationId xmlns:a16="http://schemas.microsoft.com/office/drawing/2014/main" id="{FB582647-5432-4AF0-BD46-9A07F4F63407}"/>
                </a:ext>
              </a:extLst>
            </p:cNvPr>
            <p:cNvSpPr>
              <a:spLocks noChangeArrowheads="1"/>
            </p:cNvSpPr>
            <p:nvPr/>
          </p:nvSpPr>
          <p:spPr bwMode="auto">
            <a:xfrm>
              <a:off x="394336" y="1718913"/>
              <a:ext cx="806311" cy="98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lnSpc>
                  <a:spcPct val="80000"/>
                </a:lnSpc>
                <a:defRPr/>
              </a:pPr>
              <a:r>
                <a:rPr lang="en-US" altLang="en-US" sz="800" b="1" dirty="0">
                  <a:solidFill>
                    <a:srgbClr val="009845"/>
                  </a:solidFill>
                  <a:latin typeface="+mj-lt"/>
                </a:rPr>
                <a:t>Data Warehouse</a:t>
              </a:r>
              <a:endParaRPr lang="en-US" sz="800" b="1" dirty="0">
                <a:solidFill>
                  <a:srgbClr val="009845"/>
                </a:solidFill>
                <a:latin typeface="+mj-lt"/>
              </a:endParaRPr>
            </a:p>
          </p:txBody>
        </p:sp>
        <p:pic>
          <p:nvPicPr>
            <p:cNvPr id="265" name="Graphic 264">
              <a:extLst>
                <a:ext uri="{FF2B5EF4-FFF2-40B4-BE49-F238E27FC236}">
                  <a16:creationId xmlns:a16="http://schemas.microsoft.com/office/drawing/2014/main" id="{80C5A815-C677-413C-9C5F-793E4FEF2277}"/>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04937" y="1852144"/>
              <a:ext cx="758845" cy="448080"/>
            </a:xfrm>
            <a:prstGeom prst="rect">
              <a:avLst/>
            </a:prstGeom>
          </p:spPr>
        </p:pic>
      </p:grpSp>
      <p:grpSp>
        <p:nvGrpSpPr>
          <p:cNvPr id="29" name="Group 28">
            <a:extLst>
              <a:ext uri="{FF2B5EF4-FFF2-40B4-BE49-F238E27FC236}">
                <a16:creationId xmlns:a16="http://schemas.microsoft.com/office/drawing/2014/main" id="{6C9B447C-5D74-4334-9487-BAFB860B5CFA}"/>
              </a:ext>
            </a:extLst>
          </p:cNvPr>
          <p:cNvGrpSpPr/>
          <p:nvPr/>
        </p:nvGrpSpPr>
        <p:grpSpPr>
          <a:xfrm>
            <a:off x="240288" y="2461438"/>
            <a:ext cx="1154812" cy="492185"/>
            <a:chOff x="431360" y="2440966"/>
            <a:chExt cx="1154812" cy="492185"/>
          </a:xfrm>
        </p:grpSpPr>
        <p:pic>
          <p:nvPicPr>
            <p:cNvPr id="243" name="Graphic 242">
              <a:extLst>
                <a:ext uri="{FF2B5EF4-FFF2-40B4-BE49-F238E27FC236}">
                  <a16:creationId xmlns:a16="http://schemas.microsoft.com/office/drawing/2014/main" id="{710546A5-B9B2-4C75-8953-B0C6336CAA8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388287" y="2730190"/>
              <a:ext cx="197885" cy="170901"/>
            </a:xfrm>
            <a:prstGeom prst="rect">
              <a:avLst/>
            </a:prstGeom>
          </p:spPr>
        </p:pic>
        <p:sp>
          <p:nvSpPr>
            <p:cNvPr id="222" name="Rectangle 221">
              <a:extLst>
                <a:ext uri="{FF2B5EF4-FFF2-40B4-BE49-F238E27FC236}">
                  <a16:creationId xmlns:a16="http://schemas.microsoft.com/office/drawing/2014/main" id="{428549AA-2A7D-460A-837C-97DA0429CD99}"/>
                </a:ext>
              </a:extLst>
            </p:cNvPr>
            <p:cNvSpPr>
              <a:spLocks noChangeArrowheads="1"/>
            </p:cNvSpPr>
            <p:nvPr/>
          </p:nvSpPr>
          <p:spPr bwMode="auto">
            <a:xfrm>
              <a:off x="658597" y="2440966"/>
              <a:ext cx="235642" cy="98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lnSpc>
                  <a:spcPct val="80000"/>
                </a:lnSpc>
                <a:defRPr/>
              </a:pPr>
              <a:r>
                <a:rPr lang="en-US" altLang="en-US" sz="800" b="1" dirty="0">
                  <a:solidFill>
                    <a:srgbClr val="009845"/>
                  </a:solidFill>
                  <a:latin typeface="+mj-lt"/>
                </a:rPr>
                <a:t>Files</a:t>
              </a:r>
            </a:p>
          </p:txBody>
        </p:sp>
        <p:pic>
          <p:nvPicPr>
            <p:cNvPr id="266" name="Graphic 265">
              <a:extLst>
                <a:ext uri="{FF2B5EF4-FFF2-40B4-BE49-F238E27FC236}">
                  <a16:creationId xmlns:a16="http://schemas.microsoft.com/office/drawing/2014/main" id="{C7A38B07-827D-48FD-A794-76E878127918}"/>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431360" y="2571796"/>
              <a:ext cx="686574" cy="361355"/>
            </a:xfrm>
            <a:prstGeom prst="rect">
              <a:avLst/>
            </a:prstGeom>
          </p:spPr>
        </p:pic>
      </p:grpSp>
      <p:grpSp>
        <p:nvGrpSpPr>
          <p:cNvPr id="30" name="Group 29">
            <a:extLst>
              <a:ext uri="{FF2B5EF4-FFF2-40B4-BE49-F238E27FC236}">
                <a16:creationId xmlns:a16="http://schemas.microsoft.com/office/drawing/2014/main" id="{B779A269-4C1D-4BDB-83A5-91A8EB718243}"/>
              </a:ext>
            </a:extLst>
          </p:cNvPr>
          <p:cNvGrpSpPr/>
          <p:nvPr/>
        </p:nvGrpSpPr>
        <p:grpSpPr>
          <a:xfrm>
            <a:off x="324223" y="3149954"/>
            <a:ext cx="1066840" cy="574284"/>
            <a:chOff x="515295" y="3129482"/>
            <a:chExt cx="1066840" cy="574284"/>
          </a:xfrm>
        </p:grpSpPr>
        <p:pic>
          <p:nvPicPr>
            <p:cNvPr id="244" name="Graphic 243">
              <a:extLst>
                <a:ext uri="{FF2B5EF4-FFF2-40B4-BE49-F238E27FC236}">
                  <a16:creationId xmlns:a16="http://schemas.microsoft.com/office/drawing/2014/main" id="{801D6893-DB68-49C7-84A7-58CC489A1355}"/>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384250" y="3378544"/>
              <a:ext cx="197885" cy="170901"/>
            </a:xfrm>
            <a:prstGeom prst="rect">
              <a:avLst/>
            </a:prstGeom>
          </p:spPr>
        </p:pic>
        <p:sp>
          <p:nvSpPr>
            <p:cNvPr id="199" name="Rectangle 198">
              <a:extLst>
                <a:ext uri="{FF2B5EF4-FFF2-40B4-BE49-F238E27FC236}">
                  <a16:creationId xmlns:a16="http://schemas.microsoft.com/office/drawing/2014/main" id="{7F25A5B9-2D4B-4115-9B4E-1D2EBD3C9CE6}"/>
                </a:ext>
              </a:extLst>
            </p:cNvPr>
            <p:cNvSpPr>
              <a:spLocks noChangeArrowheads="1"/>
            </p:cNvSpPr>
            <p:nvPr/>
          </p:nvSpPr>
          <p:spPr bwMode="auto">
            <a:xfrm>
              <a:off x="515295" y="3129482"/>
              <a:ext cx="514564" cy="98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lnSpc>
                  <a:spcPct val="80000"/>
                </a:lnSpc>
                <a:defRPr/>
              </a:pPr>
              <a:r>
                <a:rPr lang="en-US" altLang="en-US" sz="800" b="1" dirty="0">
                  <a:solidFill>
                    <a:srgbClr val="009845"/>
                  </a:solidFill>
                  <a:latin typeface="+mj-lt"/>
                </a:rPr>
                <a:t>Mainframe</a:t>
              </a:r>
            </a:p>
          </p:txBody>
        </p:sp>
        <p:pic>
          <p:nvPicPr>
            <p:cNvPr id="267" name="Graphic 266">
              <a:extLst>
                <a:ext uri="{FF2B5EF4-FFF2-40B4-BE49-F238E27FC236}">
                  <a16:creationId xmlns:a16="http://schemas.microsoft.com/office/drawing/2014/main" id="{7113358B-2684-42F7-86AB-C8BEBA6B8F5F}"/>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627497" y="3270140"/>
              <a:ext cx="281857" cy="433626"/>
            </a:xfrm>
            <a:prstGeom prst="rect">
              <a:avLst/>
            </a:prstGeom>
          </p:spPr>
        </p:pic>
      </p:grpSp>
      <p:grpSp>
        <p:nvGrpSpPr>
          <p:cNvPr id="33" name="Group 32">
            <a:extLst>
              <a:ext uri="{FF2B5EF4-FFF2-40B4-BE49-F238E27FC236}">
                <a16:creationId xmlns:a16="http://schemas.microsoft.com/office/drawing/2014/main" id="{2F985694-2504-4957-8B59-1EB97432FD8F}"/>
              </a:ext>
            </a:extLst>
          </p:cNvPr>
          <p:cNvGrpSpPr/>
          <p:nvPr/>
        </p:nvGrpSpPr>
        <p:grpSpPr>
          <a:xfrm>
            <a:off x="321613" y="3886864"/>
            <a:ext cx="1072725" cy="457221"/>
            <a:chOff x="512685" y="3866392"/>
            <a:chExt cx="1072725" cy="457221"/>
          </a:xfrm>
        </p:grpSpPr>
        <p:pic>
          <p:nvPicPr>
            <p:cNvPr id="247" name="Graphic 246">
              <a:extLst>
                <a:ext uri="{FF2B5EF4-FFF2-40B4-BE49-F238E27FC236}">
                  <a16:creationId xmlns:a16="http://schemas.microsoft.com/office/drawing/2014/main" id="{855F9EFD-0BE1-4465-8E3F-2684D49B0B1F}"/>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387525" y="4053105"/>
              <a:ext cx="197885" cy="170901"/>
            </a:xfrm>
            <a:prstGeom prst="rect">
              <a:avLst/>
            </a:prstGeom>
          </p:spPr>
        </p:pic>
        <p:sp>
          <p:nvSpPr>
            <p:cNvPr id="220" name="Rectangle 219">
              <a:extLst>
                <a:ext uri="{FF2B5EF4-FFF2-40B4-BE49-F238E27FC236}">
                  <a16:creationId xmlns:a16="http://schemas.microsoft.com/office/drawing/2014/main" id="{B1F2B20B-BB7B-4314-B19F-2CC2E2CF24FB}"/>
                </a:ext>
              </a:extLst>
            </p:cNvPr>
            <p:cNvSpPr>
              <a:spLocks noChangeArrowheads="1"/>
            </p:cNvSpPr>
            <p:nvPr/>
          </p:nvSpPr>
          <p:spPr bwMode="auto">
            <a:xfrm>
              <a:off x="630506" y="3866392"/>
              <a:ext cx="285335" cy="98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lnSpc>
                  <a:spcPct val="80000"/>
                </a:lnSpc>
                <a:defRPr/>
              </a:pPr>
              <a:r>
                <a:rPr lang="en-US" altLang="en-US" sz="800" b="1" dirty="0">
                  <a:solidFill>
                    <a:srgbClr val="009845"/>
                  </a:solidFill>
                  <a:latin typeface="+mj-lt"/>
                </a:rPr>
                <a:t>SAAS</a:t>
              </a:r>
            </a:p>
          </p:txBody>
        </p:sp>
        <p:pic>
          <p:nvPicPr>
            <p:cNvPr id="268" name="Graphic 267">
              <a:extLst>
                <a:ext uri="{FF2B5EF4-FFF2-40B4-BE49-F238E27FC236}">
                  <a16:creationId xmlns:a16="http://schemas.microsoft.com/office/drawing/2014/main" id="{C21FDF48-1DF2-4394-9A54-CC944E04D66C}"/>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512685" y="3991167"/>
              <a:ext cx="484214" cy="332446"/>
            </a:xfrm>
            <a:prstGeom prst="rect">
              <a:avLst/>
            </a:prstGeom>
          </p:spPr>
        </p:pic>
      </p:grpSp>
      <p:grpSp>
        <p:nvGrpSpPr>
          <p:cNvPr id="36" name="Group 35">
            <a:extLst>
              <a:ext uri="{FF2B5EF4-FFF2-40B4-BE49-F238E27FC236}">
                <a16:creationId xmlns:a16="http://schemas.microsoft.com/office/drawing/2014/main" id="{5174358B-3F62-4D6B-9535-6BFB54AF05B7}"/>
              </a:ext>
            </a:extLst>
          </p:cNvPr>
          <p:cNvGrpSpPr/>
          <p:nvPr/>
        </p:nvGrpSpPr>
        <p:grpSpPr>
          <a:xfrm>
            <a:off x="395537" y="4546469"/>
            <a:ext cx="994984" cy="482415"/>
            <a:chOff x="586609" y="4525997"/>
            <a:chExt cx="994984" cy="482415"/>
          </a:xfrm>
        </p:grpSpPr>
        <p:pic>
          <p:nvPicPr>
            <p:cNvPr id="248" name="Graphic 247">
              <a:extLst>
                <a:ext uri="{FF2B5EF4-FFF2-40B4-BE49-F238E27FC236}">
                  <a16:creationId xmlns:a16="http://schemas.microsoft.com/office/drawing/2014/main" id="{6EBE080E-004D-4FCE-BA90-96BEDAA46F14}"/>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383708" y="4720486"/>
              <a:ext cx="197885" cy="170901"/>
            </a:xfrm>
            <a:prstGeom prst="rect">
              <a:avLst/>
            </a:prstGeom>
          </p:spPr>
        </p:pic>
        <p:sp>
          <p:nvSpPr>
            <p:cNvPr id="221" name="Rectangle 220">
              <a:extLst>
                <a:ext uri="{FF2B5EF4-FFF2-40B4-BE49-F238E27FC236}">
                  <a16:creationId xmlns:a16="http://schemas.microsoft.com/office/drawing/2014/main" id="{9117CFDF-86C3-41BE-8605-CC9115B20B2A}"/>
                </a:ext>
              </a:extLst>
            </p:cNvPr>
            <p:cNvSpPr>
              <a:spLocks noChangeArrowheads="1"/>
            </p:cNvSpPr>
            <p:nvPr/>
          </p:nvSpPr>
          <p:spPr bwMode="auto">
            <a:xfrm>
              <a:off x="632910" y="4525997"/>
              <a:ext cx="280526" cy="98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lnSpc>
                  <a:spcPct val="80000"/>
                </a:lnSpc>
                <a:defRPr/>
              </a:pPr>
              <a:r>
                <a:rPr lang="en-US" altLang="en-US" sz="800" b="1" dirty="0">
                  <a:solidFill>
                    <a:srgbClr val="009845"/>
                  </a:solidFill>
                  <a:latin typeface="+mj-lt"/>
                </a:rPr>
                <a:t>APPS</a:t>
              </a:r>
            </a:p>
          </p:txBody>
        </p:sp>
        <p:pic>
          <p:nvPicPr>
            <p:cNvPr id="269" name="Graphic 268">
              <a:extLst>
                <a:ext uri="{FF2B5EF4-FFF2-40B4-BE49-F238E27FC236}">
                  <a16:creationId xmlns:a16="http://schemas.microsoft.com/office/drawing/2014/main" id="{0FDE3859-3137-4C74-8B85-C347A519A43B}"/>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586609" y="4647057"/>
              <a:ext cx="361355" cy="361355"/>
            </a:xfrm>
            <a:prstGeom prst="rect">
              <a:avLst/>
            </a:prstGeom>
          </p:spPr>
        </p:pic>
      </p:grpSp>
      <p:grpSp>
        <p:nvGrpSpPr>
          <p:cNvPr id="37" name="Group 36">
            <a:extLst>
              <a:ext uri="{FF2B5EF4-FFF2-40B4-BE49-F238E27FC236}">
                <a16:creationId xmlns:a16="http://schemas.microsoft.com/office/drawing/2014/main" id="{DC6D7F70-AB66-4E84-9705-937BC11F640B}"/>
              </a:ext>
            </a:extLst>
          </p:cNvPr>
          <p:cNvGrpSpPr/>
          <p:nvPr/>
        </p:nvGrpSpPr>
        <p:grpSpPr>
          <a:xfrm>
            <a:off x="380853" y="5204004"/>
            <a:ext cx="1007738" cy="520407"/>
            <a:chOff x="571925" y="5183532"/>
            <a:chExt cx="1007738" cy="520407"/>
          </a:xfrm>
        </p:grpSpPr>
        <p:pic>
          <p:nvPicPr>
            <p:cNvPr id="252" name="Graphic 251">
              <a:extLst>
                <a:ext uri="{FF2B5EF4-FFF2-40B4-BE49-F238E27FC236}">
                  <a16:creationId xmlns:a16="http://schemas.microsoft.com/office/drawing/2014/main" id="{F5388FAA-2725-448E-93EC-E980A85709FD}"/>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381778" y="5408340"/>
              <a:ext cx="197885" cy="170901"/>
            </a:xfrm>
            <a:prstGeom prst="rect">
              <a:avLst/>
            </a:prstGeom>
          </p:spPr>
        </p:pic>
        <p:sp>
          <p:nvSpPr>
            <p:cNvPr id="272" name="Rectangle 271">
              <a:extLst>
                <a:ext uri="{FF2B5EF4-FFF2-40B4-BE49-F238E27FC236}">
                  <a16:creationId xmlns:a16="http://schemas.microsoft.com/office/drawing/2014/main" id="{BF2D1E8C-43AF-45FD-9FDD-B29EA49A3F0C}"/>
                </a:ext>
              </a:extLst>
            </p:cNvPr>
            <p:cNvSpPr>
              <a:spLocks noChangeArrowheads="1"/>
            </p:cNvSpPr>
            <p:nvPr/>
          </p:nvSpPr>
          <p:spPr bwMode="auto">
            <a:xfrm>
              <a:off x="659957" y="5183532"/>
              <a:ext cx="211597" cy="98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lnSpc>
                  <a:spcPct val="80000"/>
                </a:lnSpc>
                <a:defRPr/>
              </a:pPr>
              <a:r>
                <a:rPr lang="en-US" altLang="en-US" sz="800" b="1" dirty="0">
                  <a:solidFill>
                    <a:srgbClr val="009845"/>
                  </a:solidFill>
                  <a:latin typeface="+mj-lt"/>
                </a:rPr>
                <a:t>SAP</a:t>
              </a:r>
            </a:p>
          </p:txBody>
        </p:sp>
        <p:grpSp>
          <p:nvGrpSpPr>
            <p:cNvPr id="31" name="Group 30">
              <a:extLst>
                <a:ext uri="{FF2B5EF4-FFF2-40B4-BE49-F238E27FC236}">
                  <a16:creationId xmlns:a16="http://schemas.microsoft.com/office/drawing/2014/main" id="{46AD51AA-FD80-4E7E-A618-DE3DBD33DDB2}"/>
                </a:ext>
              </a:extLst>
            </p:cNvPr>
            <p:cNvGrpSpPr/>
            <p:nvPr/>
          </p:nvGrpSpPr>
          <p:grpSpPr>
            <a:xfrm>
              <a:off x="571925" y="5301968"/>
              <a:ext cx="401971" cy="401971"/>
              <a:chOff x="583997" y="5190005"/>
              <a:chExt cx="401971" cy="401971"/>
            </a:xfrm>
          </p:grpSpPr>
          <p:grpSp>
            <p:nvGrpSpPr>
              <p:cNvPr id="23" name="Graphic 229">
                <a:extLst>
                  <a:ext uri="{FF2B5EF4-FFF2-40B4-BE49-F238E27FC236}">
                    <a16:creationId xmlns:a16="http://schemas.microsoft.com/office/drawing/2014/main" id="{D8FF1841-F8C1-4DB6-955C-45D661C1CB6C}"/>
                  </a:ext>
                </a:extLst>
              </p:cNvPr>
              <p:cNvGrpSpPr/>
              <p:nvPr/>
            </p:nvGrpSpPr>
            <p:grpSpPr>
              <a:xfrm>
                <a:off x="657925" y="5319244"/>
                <a:ext cx="292435" cy="144788"/>
                <a:chOff x="682864" y="5335921"/>
                <a:chExt cx="236760" cy="117223"/>
              </a:xfrm>
              <a:solidFill>
                <a:schemeClr val="bg1"/>
              </a:solidFill>
            </p:grpSpPr>
            <p:sp>
              <p:nvSpPr>
                <p:cNvPr id="24" name="Freeform: Shape 23">
                  <a:extLst>
                    <a:ext uri="{FF2B5EF4-FFF2-40B4-BE49-F238E27FC236}">
                      <a16:creationId xmlns:a16="http://schemas.microsoft.com/office/drawing/2014/main" id="{997BBC0D-CAE3-40DE-A844-68C4E38831E0}"/>
                    </a:ext>
                  </a:extLst>
                </p:cNvPr>
                <p:cNvSpPr/>
                <p:nvPr/>
              </p:nvSpPr>
              <p:spPr>
                <a:xfrm>
                  <a:off x="762290" y="5381235"/>
                  <a:ext cx="15032" cy="24283"/>
                </a:xfrm>
                <a:custGeom>
                  <a:avLst/>
                  <a:gdLst>
                    <a:gd name="connsiteX0" fmla="*/ 6938 w 15032"/>
                    <a:gd name="connsiteY0" fmla="*/ 0 h 24283"/>
                    <a:gd name="connsiteX1" fmla="*/ 0 w 15032"/>
                    <a:gd name="connsiteY1" fmla="*/ 22838 h 24283"/>
                    <a:gd name="connsiteX2" fmla="*/ 7516 w 15032"/>
                    <a:gd name="connsiteY2" fmla="*/ 24283 h 24283"/>
                    <a:gd name="connsiteX3" fmla="*/ 15032 w 15032"/>
                    <a:gd name="connsiteY3" fmla="*/ 23416 h 24283"/>
                    <a:gd name="connsiteX4" fmla="*/ 7516 w 15032"/>
                    <a:gd name="connsiteY4" fmla="*/ 0 h 24283"/>
                    <a:gd name="connsiteX5" fmla="*/ 6938 w 15032"/>
                    <a:gd name="connsiteY5" fmla="*/ 0 h 24283"/>
                    <a:gd name="connsiteX6" fmla="*/ 6938 w 15032"/>
                    <a:gd name="connsiteY6" fmla="*/ 0 h 24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32" h="24283">
                      <a:moveTo>
                        <a:pt x="6938" y="0"/>
                      </a:moveTo>
                      <a:cubicBezTo>
                        <a:pt x="6938" y="0"/>
                        <a:pt x="6938" y="0"/>
                        <a:pt x="0" y="22838"/>
                      </a:cubicBezTo>
                      <a:cubicBezTo>
                        <a:pt x="1735" y="23705"/>
                        <a:pt x="4914" y="24283"/>
                        <a:pt x="7516" y="24283"/>
                      </a:cubicBezTo>
                      <a:cubicBezTo>
                        <a:pt x="10118" y="24283"/>
                        <a:pt x="12720" y="23705"/>
                        <a:pt x="15032" y="23416"/>
                      </a:cubicBezTo>
                      <a:cubicBezTo>
                        <a:pt x="15032" y="23416"/>
                        <a:pt x="15032" y="23416"/>
                        <a:pt x="7516" y="0"/>
                      </a:cubicBezTo>
                      <a:cubicBezTo>
                        <a:pt x="7516" y="0"/>
                        <a:pt x="7516" y="0"/>
                        <a:pt x="6938" y="0"/>
                      </a:cubicBezTo>
                      <a:lnTo>
                        <a:pt x="6938" y="0"/>
                      </a:lnTo>
                      <a:close/>
                    </a:path>
                  </a:pathLst>
                </a:custGeom>
                <a:solidFill>
                  <a:srgbClr val="009845"/>
                </a:solidFill>
                <a:ln w="7144"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AC2D95EC-0B3F-4519-A463-457344C57F69}"/>
                    </a:ext>
                  </a:extLst>
                </p:cNvPr>
                <p:cNvSpPr/>
                <p:nvPr/>
              </p:nvSpPr>
              <p:spPr>
                <a:xfrm>
                  <a:off x="819673" y="5373429"/>
                  <a:ext cx="17345" cy="19079"/>
                </a:xfrm>
                <a:custGeom>
                  <a:avLst/>
                  <a:gdLst>
                    <a:gd name="connsiteX0" fmla="*/ 5204 w 17345"/>
                    <a:gd name="connsiteY0" fmla="*/ 0 h 19079"/>
                    <a:gd name="connsiteX1" fmla="*/ 0 w 17345"/>
                    <a:gd name="connsiteY1" fmla="*/ 0 h 19079"/>
                    <a:gd name="connsiteX2" fmla="*/ 0 w 17345"/>
                    <a:gd name="connsiteY2" fmla="*/ 19080 h 19079"/>
                    <a:gd name="connsiteX3" fmla="*/ 5204 w 17345"/>
                    <a:gd name="connsiteY3" fmla="*/ 19080 h 19079"/>
                    <a:gd name="connsiteX4" fmla="*/ 17345 w 17345"/>
                    <a:gd name="connsiteY4" fmla="*/ 8962 h 19079"/>
                    <a:gd name="connsiteX5" fmla="*/ 5204 w 17345"/>
                    <a:gd name="connsiteY5" fmla="*/ 0 h 19079"/>
                    <a:gd name="connsiteX6" fmla="*/ 5204 w 17345"/>
                    <a:gd name="connsiteY6" fmla="*/ 0 h 19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45" h="19079">
                      <a:moveTo>
                        <a:pt x="5204" y="0"/>
                      </a:moveTo>
                      <a:cubicBezTo>
                        <a:pt x="5204" y="0"/>
                        <a:pt x="5204" y="0"/>
                        <a:pt x="0" y="0"/>
                      </a:cubicBezTo>
                      <a:cubicBezTo>
                        <a:pt x="0" y="0"/>
                        <a:pt x="0" y="0"/>
                        <a:pt x="0" y="19080"/>
                      </a:cubicBezTo>
                      <a:cubicBezTo>
                        <a:pt x="0" y="19080"/>
                        <a:pt x="0" y="19080"/>
                        <a:pt x="5204" y="19080"/>
                      </a:cubicBezTo>
                      <a:cubicBezTo>
                        <a:pt x="12142" y="19080"/>
                        <a:pt x="17345" y="16478"/>
                        <a:pt x="17345" y="8962"/>
                      </a:cubicBezTo>
                      <a:cubicBezTo>
                        <a:pt x="17345" y="2024"/>
                        <a:pt x="12142" y="0"/>
                        <a:pt x="5204" y="0"/>
                      </a:cubicBezTo>
                      <a:lnTo>
                        <a:pt x="5204" y="0"/>
                      </a:lnTo>
                      <a:close/>
                    </a:path>
                  </a:pathLst>
                </a:custGeom>
                <a:solidFill>
                  <a:srgbClr val="009845"/>
                </a:solidFill>
                <a:ln w="7144"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EAB801F3-C69C-4D67-828B-5F5505B8A099}"/>
                    </a:ext>
                  </a:extLst>
                </p:cNvPr>
                <p:cNvSpPr/>
                <p:nvPr/>
              </p:nvSpPr>
              <p:spPr>
                <a:xfrm>
                  <a:off x="682864" y="5335921"/>
                  <a:ext cx="236760" cy="117223"/>
                </a:xfrm>
                <a:custGeom>
                  <a:avLst/>
                  <a:gdLst>
                    <a:gd name="connsiteX0" fmla="*/ 0 w 236760"/>
                    <a:gd name="connsiteY0" fmla="*/ 0 h 117223"/>
                    <a:gd name="connsiteX1" fmla="*/ 0 w 236760"/>
                    <a:gd name="connsiteY1" fmla="*/ 117224 h 117223"/>
                    <a:gd name="connsiteX2" fmla="*/ 119825 w 236760"/>
                    <a:gd name="connsiteY2" fmla="*/ 117224 h 117223"/>
                    <a:gd name="connsiteX3" fmla="*/ 236760 w 236760"/>
                    <a:gd name="connsiteY3" fmla="*/ 0 h 117223"/>
                    <a:gd name="connsiteX4" fmla="*/ 0 w 236760"/>
                    <a:gd name="connsiteY4" fmla="*/ 0 h 117223"/>
                    <a:gd name="connsiteX5" fmla="*/ 144036 w 236760"/>
                    <a:gd name="connsiteY5" fmla="*/ 72127 h 117223"/>
                    <a:gd name="connsiteX6" fmla="*/ 136809 w 236760"/>
                    <a:gd name="connsiteY6" fmla="*/ 72127 h 117223"/>
                    <a:gd name="connsiteX7" fmla="*/ 136809 w 236760"/>
                    <a:gd name="connsiteY7" fmla="*/ 94675 h 117223"/>
                    <a:gd name="connsiteX8" fmla="*/ 102191 w 236760"/>
                    <a:gd name="connsiteY8" fmla="*/ 94675 h 117223"/>
                    <a:gd name="connsiteX9" fmla="*/ 99011 w 236760"/>
                    <a:gd name="connsiteY9" fmla="*/ 83979 h 117223"/>
                    <a:gd name="connsiteX10" fmla="*/ 86870 w 236760"/>
                    <a:gd name="connsiteY10" fmla="*/ 85713 h 117223"/>
                    <a:gd name="connsiteX11" fmla="*/ 74150 w 236760"/>
                    <a:gd name="connsiteY11" fmla="*/ 83979 h 117223"/>
                    <a:gd name="connsiteX12" fmla="*/ 70681 w 236760"/>
                    <a:gd name="connsiteY12" fmla="*/ 94675 h 117223"/>
                    <a:gd name="connsiteX13" fmla="*/ 49578 w 236760"/>
                    <a:gd name="connsiteY13" fmla="*/ 94675 h 117223"/>
                    <a:gd name="connsiteX14" fmla="*/ 52180 w 236760"/>
                    <a:gd name="connsiteY14" fmla="*/ 88315 h 117223"/>
                    <a:gd name="connsiteX15" fmla="*/ 51312 w 236760"/>
                    <a:gd name="connsiteY15" fmla="*/ 89182 h 117223"/>
                    <a:gd name="connsiteX16" fmla="*/ 30787 w 236760"/>
                    <a:gd name="connsiteY16" fmla="*/ 96121 h 117223"/>
                    <a:gd name="connsiteX17" fmla="*/ 29342 w 236760"/>
                    <a:gd name="connsiteY17" fmla="*/ 96121 h 117223"/>
                    <a:gd name="connsiteX18" fmla="*/ 3397 w 236760"/>
                    <a:gd name="connsiteY18" fmla="*/ 88604 h 117223"/>
                    <a:gd name="connsiteX19" fmla="*/ 10913 w 236760"/>
                    <a:gd name="connsiteY19" fmla="*/ 74150 h 117223"/>
                    <a:gd name="connsiteX20" fmla="*/ 29992 w 236760"/>
                    <a:gd name="connsiteY20" fmla="*/ 79932 h 117223"/>
                    <a:gd name="connsiteX21" fmla="*/ 37220 w 236760"/>
                    <a:gd name="connsiteY21" fmla="*/ 77619 h 117223"/>
                    <a:gd name="connsiteX22" fmla="*/ 39243 w 236760"/>
                    <a:gd name="connsiteY22" fmla="*/ 74150 h 117223"/>
                    <a:gd name="connsiteX23" fmla="*/ 27391 w 236760"/>
                    <a:gd name="connsiteY23" fmla="*/ 66345 h 117223"/>
                    <a:gd name="connsiteX24" fmla="*/ 11780 w 236760"/>
                    <a:gd name="connsiteY24" fmla="*/ 59407 h 117223"/>
                    <a:gd name="connsiteX25" fmla="*/ 3397 w 236760"/>
                    <a:gd name="connsiteY25" fmla="*/ 42929 h 117223"/>
                    <a:gd name="connsiteX26" fmla="*/ 9178 w 236760"/>
                    <a:gd name="connsiteY26" fmla="*/ 29631 h 117223"/>
                    <a:gd name="connsiteX27" fmla="*/ 32594 w 236760"/>
                    <a:gd name="connsiteY27" fmla="*/ 20670 h 117223"/>
                    <a:gd name="connsiteX28" fmla="*/ 58540 w 236760"/>
                    <a:gd name="connsiteY28" fmla="*/ 27318 h 117223"/>
                    <a:gd name="connsiteX29" fmla="*/ 50445 w 236760"/>
                    <a:gd name="connsiteY29" fmla="*/ 41195 h 117223"/>
                    <a:gd name="connsiteX30" fmla="*/ 33389 w 236760"/>
                    <a:gd name="connsiteY30" fmla="*/ 36569 h 117223"/>
                    <a:gd name="connsiteX31" fmla="*/ 22982 w 236760"/>
                    <a:gd name="connsiteY31" fmla="*/ 41773 h 117223"/>
                    <a:gd name="connsiteX32" fmla="*/ 35991 w 236760"/>
                    <a:gd name="connsiteY32" fmla="*/ 49867 h 117223"/>
                    <a:gd name="connsiteX33" fmla="*/ 59407 w 236760"/>
                    <a:gd name="connsiteY33" fmla="*/ 68658 h 117223"/>
                    <a:gd name="connsiteX34" fmla="*/ 76752 w 236760"/>
                    <a:gd name="connsiteY34" fmla="*/ 22187 h 117223"/>
                    <a:gd name="connsiteX35" fmla="*/ 96988 w 236760"/>
                    <a:gd name="connsiteY35" fmla="*/ 22187 h 117223"/>
                    <a:gd name="connsiteX36" fmla="*/ 117224 w 236760"/>
                    <a:gd name="connsiteY36" fmla="*/ 77330 h 117223"/>
                    <a:gd name="connsiteX37" fmla="*/ 117224 w 236760"/>
                    <a:gd name="connsiteY37" fmla="*/ 22187 h 117223"/>
                    <a:gd name="connsiteX38" fmla="*/ 140640 w 236760"/>
                    <a:gd name="connsiteY38" fmla="*/ 22187 h 117223"/>
                    <a:gd name="connsiteX39" fmla="*/ 173234 w 236760"/>
                    <a:gd name="connsiteY39" fmla="*/ 47265 h 117223"/>
                    <a:gd name="connsiteX40" fmla="*/ 144036 w 236760"/>
                    <a:gd name="connsiteY40" fmla="*/ 72127 h 117223"/>
                    <a:gd name="connsiteX41" fmla="*/ 144036 w 236760"/>
                    <a:gd name="connsiteY41" fmla="*/ 72127 h 11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36760" h="117223">
                      <a:moveTo>
                        <a:pt x="0" y="0"/>
                      </a:moveTo>
                      <a:cubicBezTo>
                        <a:pt x="0" y="117224"/>
                        <a:pt x="0" y="117224"/>
                        <a:pt x="0" y="117224"/>
                      </a:cubicBezTo>
                      <a:cubicBezTo>
                        <a:pt x="119825" y="117224"/>
                        <a:pt x="119825" y="117224"/>
                        <a:pt x="119825" y="117224"/>
                      </a:cubicBezTo>
                      <a:cubicBezTo>
                        <a:pt x="236760" y="0"/>
                        <a:pt x="236760" y="0"/>
                        <a:pt x="236760" y="0"/>
                      </a:cubicBezTo>
                      <a:lnTo>
                        <a:pt x="0" y="0"/>
                      </a:lnTo>
                      <a:close/>
                      <a:moveTo>
                        <a:pt x="144036" y="72127"/>
                      </a:moveTo>
                      <a:cubicBezTo>
                        <a:pt x="144036" y="72127"/>
                        <a:pt x="144036" y="72127"/>
                        <a:pt x="136809" y="72127"/>
                      </a:cubicBezTo>
                      <a:cubicBezTo>
                        <a:pt x="136809" y="72127"/>
                        <a:pt x="136809" y="72127"/>
                        <a:pt x="136809" y="94675"/>
                      </a:cubicBezTo>
                      <a:cubicBezTo>
                        <a:pt x="136809" y="94675"/>
                        <a:pt x="136809" y="94675"/>
                        <a:pt x="102191" y="94675"/>
                      </a:cubicBezTo>
                      <a:cubicBezTo>
                        <a:pt x="102191" y="94675"/>
                        <a:pt x="102191" y="94675"/>
                        <a:pt x="99011" y="83979"/>
                      </a:cubicBezTo>
                      <a:cubicBezTo>
                        <a:pt x="95253" y="85135"/>
                        <a:pt x="91206" y="85713"/>
                        <a:pt x="86870" y="85713"/>
                      </a:cubicBezTo>
                      <a:cubicBezTo>
                        <a:pt x="81955" y="85713"/>
                        <a:pt x="78197" y="85135"/>
                        <a:pt x="74150" y="83979"/>
                      </a:cubicBezTo>
                      <a:cubicBezTo>
                        <a:pt x="74150" y="83979"/>
                        <a:pt x="74150" y="83979"/>
                        <a:pt x="70681" y="94675"/>
                      </a:cubicBezTo>
                      <a:cubicBezTo>
                        <a:pt x="70681" y="94675"/>
                        <a:pt x="70681" y="94675"/>
                        <a:pt x="49578" y="94675"/>
                      </a:cubicBezTo>
                      <a:cubicBezTo>
                        <a:pt x="49578" y="94675"/>
                        <a:pt x="49578" y="94675"/>
                        <a:pt x="52180" y="88315"/>
                      </a:cubicBezTo>
                      <a:cubicBezTo>
                        <a:pt x="51602" y="88604"/>
                        <a:pt x="51312" y="89182"/>
                        <a:pt x="51312" y="89182"/>
                      </a:cubicBezTo>
                      <a:cubicBezTo>
                        <a:pt x="45531" y="93519"/>
                        <a:pt x="39171" y="95542"/>
                        <a:pt x="30787" y="96121"/>
                      </a:cubicBezTo>
                      <a:cubicBezTo>
                        <a:pt x="30787" y="96121"/>
                        <a:pt x="30787" y="96121"/>
                        <a:pt x="29342" y="96121"/>
                      </a:cubicBezTo>
                      <a:cubicBezTo>
                        <a:pt x="20380" y="96121"/>
                        <a:pt x="11130" y="93519"/>
                        <a:pt x="3397" y="88604"/>
                      </a:cubicBezTo>
                      <a:cubicBezTo>
                        <a:pt x="3397" y="88604"/>
                        <a:pt x="3397" y="88604"/>
                        <a:pt x="10913" y="74150"/>
                      </a:cubicBezTo>
                      <a:cubicBezTo>
                        <a:pt x="18718" y="79065"/>
                        <a:pt x="23344" y="80510"/>
                        <a:pt x="29992" y="79932"/>
                      </a:cubicBezTo>
                      <a:cubicBezTo>
                        <a:pt x="33462" y="79932"/>
                        <a:pt x="35485" y="79354"/>
                        <a:pt x="37220" y="77619"/>
                      </a:cubicBezTo>
                      <a:cubicBezTo>
                        <a:pt x="38665" y="76463"/>
                        <a:pt x="39243" y="75596"/>
                        <a:pt x="39243" y="74150"/>
                      </a:cubicBezTo>
                      <a:cubicBezTo>
                        <a:pt x="39243" y="70392"/>
                        <a:pt x="33751" y="68658"/>
                        <a:pt x="27391" y="66345"/>
                      </a:cubicBezTo>
                      <a:cubicBezTo>
                        <a:pt x="22187" y="65188"/>
                        <a:pt x="16116" y="62587"/>
                        <a:pt x="11780" y="59407"/>
                      </a:cubicBezTo>
                      <a:cubicBezTo>
                        <a:pt x="5998" y="55071"/>
                        <a:pt x="3397" y="50445"/>
                        <a:pt x="3397" y="42929"/>
                      </a:cubicBezTo>
                      <a:cubicBezTo>
                        <a:pt x="3397" y="37725"/>
                        <a:pt x="5709" y="33100"/>
                        <a:pt x="9178" y="29631"/>
                      </a:cubicBezTo>
                      <a:cubicBezTo>
                        <a:pt x="14382" y="24139"/>
                        <a:pt x="22476" y="20670"/>
                        <a:pt x="32594" y="20670"/>
                      </a:cubicBezTo>
                      <a:cubicBezTo>
                        <a:pt x="40978" y="20670"/>
                        <a:pt x="51385" y="23271"/>
                        <a:pt x="58540" y="27318"/>
                      </a:cubicBezTo>
                      <a:cubicBezTo>
                        <a:pt x="58540" y="27318"/>
                        <a:pt x="58540" y="27318"/>
                        <a:pt x="50445" y="41195"/>
                      </a:cubicBezTo>
                      <a:cubicBezTo>
                        <a:pt x="42640" y="37436"/>
                        <a:pt x="38015" y="36858"/>
                        <a:pt x="33389" y="36569"/>
                      </a:cubicBezTo>
                      <a:cubicBezTo>
                        <a:pt x="26451" y="36569"/>
                        <a:pt x="22982" y="38593"/>
                        <a:pt x="22982" y="41773"/>
                      </a:cubicBezTo>
                      <a:cubicBezTo>
                        <a:pt x="22982" y="44664"/>
                        <a:pt x="29342" y="47843"/>
                        <a:pt x="35991" y="49867"/>
                      </a:cubicBezTo>
                      <a:cubicBezTo>
                        <a:pt x="45531" y="52469"/>
                        <a:pt x="57383" y="56805"/>
                        <a:pt x="59407" y="68658"/>
                      </a:cubicBezTo>
                      <a:cubicBezTo>
                        <a:pt x="59407" y="68658"/>
                        <a:pt x="59407" y="68658"/>
                        <a:pt x="76752" y="22187"/>
                      </a:cubicBezTo>
                      <a:cubicBezTo>
                        <a:pt x="76752" y="22187"/>
                        <a:pt x="76752" y="22187"/>
                        <a:pt x="96988" y="22187"/>
                      </a:cubicBezTo>
                      <a:cubicBezTo>
                        <a:pt x="96988" y="22187"/>
                        <a:pt x="96988" y="22187"/>
                        <a:pt x="117224" y="77330"/>
                      </a:cubicBezTo>
                      <a:cubicBezTo>
                        <a:pt x="117224" y="77330"/>
                        <a:pt x="117224" y="77330"/>
                        <a:pt x="117224" y="22187"/>
                      </a:cubicBezTo>
                      <a:cubicBezTo>
                        <a:pt x="117224" y="22187"/>
                        <a:pt x="117224" y="22187"/>
                        <a:pt x="140640" y="22187"/>
                      </a:cubicBezTo>
                      <a:cubicBezTo>
                        <a:pt x="162899" y="22187"/>
                        <a:pt x="173234" y="29992"/>
                        <a:pt x="173234" y="47265"/>
                      </a:cubicBezTo>
                      <a:cubicBezTo>
                        <a:pt x="173234" y="62876"/>
                        <a:pt x="162538" y="72127"/>
                        <a:pt x="144036" y="72127"/>
                      </a:cubicBezTo>
                      <a:lnTo>
                        <a:pt x="144036" y="72127"/>
                      </a:lnTo>
                      <a:close/>
                    </a:path>
                  </a:pathLst>
                </a:custGeom>
                <a:solidFill>
                  <a:srgbClr val="009845"/>
                </a:solidFill>
                <a:ln w="7144"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D8B3A09A-BF8B-4E22-9517-909E23B3FD76}"/>
                    </a:ext>
                  </a:extLst>
                </p:cNvPr>
                <p:cNvSpPr/>
                <p:nvPr/>
              </p:nvSpPr>
              <p:spPr>
                <a:xfrm>
                  <a:off x="829791" y="5438040"/>
                  <a:ext cx="15032" cy="15032"/>
                </a:xfrm>
                <a:custGeom>
                  <a:avLst/>
                  <a:gdLst>
                    <a:gd name="connsiteX0" fmla="*/ 1156 w 15032"/>
                    <a:gd name="connsiteY0" fmla="*/ 7227 h 15032"/>
                    <a:gd name="connsiteX1" fmla="*/ 7805 w 15032"/>
                    <a:gd name="connsiteY1" fmla="*/ 1156 h 15032"/>
                    <a:gd name="connsiteX2" fmla="*/ 13876 w 15032"/>
                    <a:gd name="connsiteY2" fmla="*/ 7227 h 15032"/>
                    <a:gd name="connsiteX3" fmla="*/ 7805 w 15032"/>
                    <a:gd name="connsiteY3" fmla="*/ 13876 h 15032"/>
                    <a:gd name="connsiteX4" fmla="*/ 1156 w 15032"/>
                    <a:gd name="connsiteY4" fmla="*/ 7227 h 15032"/>
                    <a:gd name="connsiteX5" fmla="*/ 1156 w 15032"/>
                    <a:gd name="connsiteY5" fmla="*/ 7227 h 15032"/>
                    <a:gd name="connsiteX6" fmla="*/ 7805 w 15032"/>
                    <a:gd name="connsiteY6" fmla="*/ 15032 h 15032"/>
                    <a:gd name="connsiteX7" fmla="*/ 15032 w 15032"/>
                    <a:gd name="connsiteY7" fmla="*/ 7227 h 15032"/>
                    <a:gd name="connsiteX8" fmla="*/ 7805 w 15032"/>
                    <a:gd name="connsiteY8" fmla="*/ 0 h 15032"/>
                    <a:gd name="connsiteX9" fmla="*/ 0 w 15032"/>
                    <a:gd name="connsiteY9" fmla="*/ 7227 h 15032"/>
                    <a:gd name="connsiteX10" fmla="*/ 7805 w 15032"/>
                    <a:gd name="connsiteY10" fmla="*/ 15032 h 15032"/>
                    <a:gd name="connsiteX11" fmla="*/ 7805 w 15032"/>
                    <a:gd name="connsiteY11" fmla="*/ 15032 h 15032"/>
                    <a:gd name="connsiteX12" fmla="*/ 6071 w 15032"/>
                    <a:gd name="connsiteY12" fmla="*/ 8094 h 15032"/>
                    <a:gd name="connsiteX13" fmla="*/ 7805 w 15032"/>
                    <a:gd name="connsiteY13" fmla="*/ 8094 h 15032"/>
                    <a:gd name="connsiteX14" fmla="*/ 9829 w 15032"/>
                    <a:gd name="connsiteY14" fmla="*/ 12142 h 15032"/>
                    <a:gd name="connsiteX15" fmla="*/ 11274 w 15032"/>
                    <a:gd name="connsiteY15" fmla="*/ 12142 h 15032"/>
                    <a:gd name="connsiteX16" fmla="*/ 8962 w 15032"/>
                    <a:gd name="connsiteY16" fmla="*/ 8094 h 15032"/>
                    <a:gd name="connsiteX17" fmla="*/ 11274 w 15032"/>
                    <a:gd name="connsiteY17" fmla="*/ 5493 h 15032"/>
                    <a:gd name="connsiteX18" fmla="*/ 7805 w 15032"/>
                    <a:gd name="connsiteY18" fmla="*/ 2891 h 15032"/>
                    <a:gd name="connsiteX19" fmla="*/ 4625 w 15032"/>
                    <a:gd name="connsiteY19" fmla="*/ 2891 h 15032"/>
                    <a:gd name="connsiteX20" fmla="*/ 4625 w 15032"/>
                    <a:gd name="connsiteY20" fmla="*/ 12142 h 15032"/>
                    <a:gd name="connsiteX21" fmla="*/ 6071 w 15032"/>
                    <a:gd name="connsiteY21" fmla="*/ 12142 h 15032"/>
                    <a:gd name="connsiteX22" fmla="*/ 6071 w 15032"/>
                    <a:gd name="connsiteY22" fmla="*/ 8094 h 15032"/>
                    <a:gd name="connsiteX23" fmla="*/ 6071 w 15032"/>
                    <a:gd name="connsiteY23" fmla="*/ 6938 h 15032"/>
                    <a:gd name="connsiteX24" fmla="*/ 6071 w 15032"/>
                    <a:gd name="connsiteY24" fmla="*/ 4336 h 15032"/>
                    <a:gd name="connsiteX25" fmla="*/ 7805 w 15032"/>
                    <a:gd name="connsiteY25" fmla="*/ 4336 h 15032"/>
                    <a:gd name="connsiteX26" fmla="*/ 9829 w 15032"/>
                    <a:gd name="connsiteY26" fmla="*/ 5493 h 15032"/>
                    <a:gd name="connsiteX27" fmla="*/ 7805 w 15032"/>
                    <a:gd name="connsiteY27" fmla="*/ 6938 h 15032"/>
                    <a:gd name="connsiteX28" fmla="*/ 6071 w 15032"/>
                    <a:gd name="connsiteY28" fmla="*/ 6938 h 15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032" h="15032">
                      <a:moveTo>
                        <a:pt x="1156" y="7227"/>
                      </a:moveTo>
                      <a:cubicBezTo>
                        <a:pt x="1156" y="3758"/>
                        <a:pt x="4336" y="1156"/>
                        <a:pt x="7805" y="1156"/>
                      </a:cubicBezTo>
                      <a:cubicBezTo>
                        <a:pt x="10696" y="1156"/>
                        <a:pt x="13876" y="3758"/>
                        <a:pt x="13876" y="7227"/>
                      </a:cubicBezTo>
                      <a:cubicBezTo>
                        <a:pt x="13876" y="11274"/>
                        <a:pt x="10696" y="13876"/>
                        <a:pt x="7805" y="13876"/>
                      </a:cubicBezTo>
                      <a:cubicBezTo>
                        <a:pt x="4336" y="13876"/>
                        <a:pt x="1156" y="11274"/>
                        <a:pt x="1156" y="7227"/>
                      </a:cubicBezTo>
                      <a:lnTo>
                        <a:pt x="1156" y="7227"/>
                      </a:lnTo>
                      <a:close/>
                      <a:moveTo>
                        <a:pt x="7805" y="15032"/>
                      </a:moveTo>
                      <a:cubicBezTo>
                        <a:pt x="11563" y="15032"/>
                        <a:pt x="15032" y="12142"/>
                        <a:pt x="15032" y="7227"/>
                      </a:cubicBezTo>
                      <a:cubicBezTo>
                        <a:pt x="15032" y="2891"/>
                        <a:pt x="11563" y="0"/>
                        <a:pt x="7805" y="0"/>
                      </a:cubicBezTo>
                      <a:cubicBezTo>
                        <a:pt x="3469" y="0"/>
                        <a:pt x="0" y="2891"/>
                        <a:pt x="0" y="7227"/>
                      </a:cubicBezTo>
                      <a:cubicBezTo>
                        <a:pt x="0" y="12142"/>
                        <a:pt x="3469" y="15032"/>
                        <a:pt x="7805" y="15032"/>
                      </a:cubicBezTo>
                      <a:lnTo>
                        <a:pt x="7805" y="15032"/>
                      </a:lnTo>
                      <a:close/>
                      <a:moveTo>
                        <a:pt x="6071" y="8094"/>
                      </a:moveTo>
                      <a:cubicBezTo>
                        <a:pt x="7805" y="8094"/>
                        <a:pt x="7805" y="8094"/>
                        <a:pt x="7805" y="8094"/>
                      </a:cubicBezTo>
                      <a:cubicBezTo>
                        <a:pt x="9829" y="12142"/>
                        <a:pt x="9829" y="12142"/>
                        <a:pt x="9829" y="12142"/>
                      </a:cubicBezTo>
                      <a:cubicBezTo>
                        <a:pt x="11274" y="12142"/>
                        <a:pt x="11274" y="12142"/>
                        <a:pt x="11274" y="12142"/>
                      </a:cubicBezTo>
                      <a:cubicBezTo>
                        <a:pt x="8962" y="8094"/>
                        <a:pt x="8962" y="8094"/>
                        <a:pt x="8962" y="8094"/>
                      </a:cubicBezTo>
                      <a:cubicBezTo>
                        <a:pt x="9829" y="8094"/>
                        <a:pt x="11274" y="7227"/>
                        <a:pt x="11274" y="5493"/>
                      </a:cubicBezTo>
                      <a:cubicBezTo>
                        <a:pt x="11274" y="3758"/>
                        <a:pt x="9829" y="2891"/>
                        <a:pt x="7805" y="2891"/>
                      </a:cubicBezTo>
                      <a:cubicBezTo>
                        <a:pt x="4625" y="2891"/>
                        <a:pt x="4625" y="2891"/>
                        <a:pt x="4625" y="2891"/>
                      </a:cubicBezTo>
                      <a:cubicBezTo>
                        <a:pt x="4625" y="12142"/>
                        <a:pt x="4625" y="12142"/>
                        <a:pt x="4625" y="12142"/>
                      </a:cubicBezTo>
                      <a:cubicBezTo>
                        <a:pt x="6071" y="12142"/>
                        <a:pt x="6071" y="12142"/>
                        <a:pt x="6071" y="12142"/>
                      </a:cubicBezTo>
                      <a:lnTo>
                        <a:pt x="6071" y="8094"/>
                      </a:lnTo>
                      <a:close/>
                      <a:moveTo>
                        <a:pt x="6071" y="6938"/>
                      </a:moveTo>
                      <a:cubicBezTo>
                        <a:pt x="6071" y="4336"/>
                        <a:pt x="6071" y="4336"/>
                        <a:pt x="6071" y="4336"/>
                      </a:cubicBezTo>
                      <a:cubicBezTo>
                        <a:pt x="7805" y="4336"/>
                        <a:pt x="7805" y="4336"/>
                        <a:pt x="7805" y="4336"/>
                      </a:cubicBezTo>
                      <a:cubicBezTo>
                        <a:pt x="8673" y="4336"/>
                        <a:pt x="9829" y="4336"/>
                        <a:pt x="9829" y="5493"/>
                      </a:cubicBezTo>
                      <a:cubicBezTo>
                        <a:pt x="9829" y="6938"/>
                        <a:pt x="8673" y="6938"/>
                        <a:pt x="7805" y="6938"/>
                      </a:cubicBezTo>
                      <a:lnTo>
                        <a:pt x="6071" y="6938"/>
                      </a:lnTo>
                      <a:close/>
                    </a:path>
                  </a:pathLst>
                </a:custGeom>
                <a:grpFill/>
                <a:ln w="7144" cap="flat">
                  <a:noFill/>
                  <a:prstDash val="solid"/>
                  <a:miter/>
                </a:ln>
              </p:spPr>
              <p:txBody>
                <a:bodyPr rtlCol="0" anchor="ctr"/>
                <a:lstStyle/>
                <a:p>
                  <a:endParaRPr lang="en-GB"/>
                </a:p>
              </p:txBody>
            </p:sp>
          </p:grpSp>
          <p:sp>
            <p:nvSpPr>
              <p:cNvPr id="232" name="Oval 231">
                <a:extLst>
                  <a:ext uri="{FF2B5EF4-FFF2-40B4-BE49-F238E27FC236}">
                    <a16:creationId xmlns:a16="http://schemas.microsoft.com/office/drawing/2014/main" id="{1504B7DF-308E-47C6-822F-A568AB980CCC}"/>
                  </a:ext>
                </a:extLst>
              </p:cNvPr>
              <p:cNvSpPr/>
              <p:nvPr/>
            </p:nvSpPr>
            <p:spPr>
              <a:xfrm>
                <a:off x="583997" y="5190005"/>
                <a:ext cx="401971" cy="401971"/>
              </a:xfrm>
              <a:prstGeom prst="ellipse">
                <a:avLst/>
              </a:prstGeom>
              <a:noFill/>
              <a:ln w="6350">
                <a:solidFill>
                  <a:srgbClr val="00984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grpSp>
      <p:grpSp>
        <p:nvGrpSpPr>
          <p:cNvPr id="230" name="Group 229">
            <a:extLst>
              <a:ext uri="{FF2B5EF4-FFF2-40B4-BE49-F238E27FC236}">
                <a16:creationId xmlns:a16="http://schemas.microsoft.com/office/drawing/2014/main" id="{A1A76828-19F2-4E2D-87B8-827CD0011E2E}"/>
              </a:ext>
            </a:extLst>
          </p:cNvPr>
          <p:cNvGrpSpPr/>
          <p:nvPr/>
        </p:nvGrpSpPr>
        <p:grpSpPr>
          <a:xfrm>
            <a:off x="6160061" y="1344803"/>
            <a:ext cx="2749846" cy="865179"/>
            <a:chOff x="6160061" y="1344803"/>
            <a:chExt cx="2749846" cy="865179"/>
          </a:xfrm>
        </p:grpSpPr>
        <p:sp>
          <p:nvSpPr>
            <p:cNvPr id="241" name="Rectangle 240">
              <a:extLst>
                <a:ext uri="{FF2B5EF4-FFF2-40B4-BE49-F238E27FC236}">
                  <a16:creationId xmlns:a16="http://schemas.microsoft.com/office/drawing/2014/main" id="{C4CF4C9D-752F-48A1-ADF3-7DEA7588023B}"/>
                </a:ext>
              </a:extLst>
            </p:cNvPr>
            <p:cNvSpPr/>
            <p:nvPr/>
          </p:nvSpPr>
          <p:spPr>
            <a:xfrm>
              <a:off x="6160061" y="1344803"/>
              <a:ext cx="871606" cy="410925"/>
            </a:xfrm>
            <a:prstGeom prst="rect">
              <a:avLst/>
            </a:prstGeom>
            <a:solidFill>
              <a:schemeClr val="bg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FFFF"/>
                </a:solidFill>
                <a:latin typeface="+mj-lt"/>
              </a:endParaRPr>
            </a:p>
          </p:txBody>
        </p:sp>
        <p:sp>
          <p:nvSpPr>
            <p:cNvPr id="259" name="Rectangle 258">
              <a:extLst>
                <a:ext uri="{FF2B5EF4-FFF2-40B4-BE49-F238E27FC236}">
                  <a16:creationId xmlns:a16="http://schemas.microsoft.com/office/drawing/2014/main" id="{64BFD4F9-1544-41F5-9679-C62E64402C31}"/>
                </a:ext>
              </a:extLst>
            </p:cNvPr>
            <p:cNvSpPr/>
            <p:nvPr/>
          </p:nvSpPr>
          <p:spPr>
            <a:xfrm>
              <a:off x="7074350" y="1344803"/>
              <a:ext cx="871606" cy="410925"/>
            </a:xfrm>
            <a:prstGeom prst="rect">
              <a:avLst/>
            </a:prstGeom>
            <a:solidFill>
              <a:schemeClr val="bg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FFFF"/>
                </a:solidFill>
                <a:latin typeface="+mj-lt"/>
              </a:endParaRPr>
            </a:p>
          </p:txBody>
        </p:sp>
        <p:sp>
          <p:nvSpPr>
            <p:cNvPr id="270" name="Rectangle 269">
              <a:extLst>
                <a:ext uri="{FF2B5EF4-FFF2-40B4-BE49-F238E27FC236}">
                  <a16:creationId xmlns:a16="http://schemas.microsoft.com/office/drawing/2014/main" id="{88D91FCD-E467-4383-8683-F034A4F52FF5}"/>
                </a:ext>
              </a:extLst>
            </p:cNvPr>
            <p:cNvSpPr/>
            <p:nvPr/>
          </p:nvSpPr>
          <p:spPr>
            <a:xfrm>
              <a:off x="6160061" y="1799057"/>
              <a:ext cx="871606" cy="410925"/>
            </a:xfrm>
            <a:prstGeom prst="rect">
              <a:avLst/>
            </a:prstGeom>
            <a:solidFill>
              <a:schemeClr val="bg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FFFF"/>
                </a:solidFill>
                <a:latin typeface="+mj-lt"/>
              </a:endParaRPr>
            </a:p>
          </p:txBody>
        </p:sp>
        <p:sp>
          <p:nvSpPr>
            <p:cNvPr id="271" name="Rectangle 270">
              <a:extLst>
                <a:ext uri="{FF2B5EF4-FFF2-40B4-BE49-F238E27FC236}">
                  <a16:creationId xmlns:a16="http://schemas.microsoft.com/office/drawing/2014/main" id="{7D38B0BD-C71F-4AFA-92E3-6AA3CF7E1171}"/>
                </a:ext>
              </a:extLst>
            </p:cNvPr>
            <p:cNvSpPr/>
            <p:nvPr/>
          </p:nvSpPr>
          <p:spPr>
            <a:xfrm>
              <a:off x="7074350" y="1799057"/>
              <a:ext cx="871606" cy="410925"/>
            </a:xfrm>
            <a:prstGeom prst="rect">
              <a:avLst/>
            </a:prstGeom>
            <a:solidFill>
              <a:schemeClr val="bg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FFFF"/>
                </a:solidFill>
                <a:latin typeface="+mj-lt"/>
              </a:endParaRPr>
            </a:p>
          </p:txBody>
        </p:sp>
        <p:sp>
          <p:nvSpPr>
            <p:cNvPr id="273" name="Rectangle 272">
              <a:extLst>
                <a:ext uri="{FF2B5EF4-FFF2-40B4-BE49-F238E27FC236}">
                  <a16:creationId xmlns:a16="http://schemas.microsoft.com/office/drawing/2014/main" id="{5A1A76B7-BC43-4829-93B5-98B2E42D4871}"/>
                </a:ext>
              </a:extLst>
            </p:cNvPr>
            <p:cNvSpPr/>
            <p:nvPr/>
          </p:nvSpPr>
          <p:spPr>
            <a:xfrm>
              <a:off x="7994694" y="1344803"/>
              <a:ext cx="871606" cy="410925"/>
            </a:xfrm>
            <a:prstGeom prst="rect">
              <a:avLst/>
            </a:prstGeom>
            <a:solidFill>
              <a:schemeClr val="bg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FFFF"/>
                </a:solidFill>
                <a:latin typeface="+mj-lt"/>
              </a:endParaRPr>
            </a:p>
          </p:txBody>
        </p:sp>
        <p:sp>
          <p:nvSpPr>
            <p:cNvPr id="274" name="Rectangle 273">
              <a:extLst>
                <a:ext uri="{FF2B5EF4-FFF2-40B4-BE49-F238E27FC236}">
                  <a16:creationId xmlns:a16="http://schemas.microsoft.com/office/drawing/2014/main" id="{827075B4-1E19-4BFF-B1B0-A4D986FD9BF9}"/>
                </a:ext>
              </a:extLst>
            </p:cNvPr>
            <p:cNvSpPr/>
            <p:nvPr/>
          </p:nvSpPr>
          <p:spPr>
            <a:xfrm>
              <a:off x="7994694" y="1799057"/>
              <a:ext cx="871606" cy="410925"/>
            </a:xfrm>
            <a:prstGeom prst="rect">
              <a:avLst/>
            </a:prstGeom>
            <a:solidFill>
              <a:schemeClr val="bg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FFFF"/>
                </a:solidFill>
                <a:latin typeface="+mj-lt"/>
              </a:endParaRPr>
            </a:p>
          </p:txBody>
        </p:sp>
        <p:pic>
          <p:nvPicPr>
            <p:cNvPr id="275" name="Picture 8" descr="Image result for Postgres">
              <a:extLst>
                <a:ext uri="{FF2B5EF4-FFF2-40B4-BE49-F238E27FC236}">
                  <a16:creationId xmlns:a16="http://schemas.microsoft.com/office/drawing/2014/main" id="{31E21FE4-DBD0-4C24-805A-33F7D7F3095B}"/>
                </a:ext>
              </a:extLst>
            </p:cNvPr>
            <p:cNvPicPr>
              <a:picLocks noChangeAspect="1" noChangeArrowheads="1"/>
            </p:cNvPicPr>
            <p:nvPr/>
          </p:nvPicPr>
          <p:blipFill rotWithShape="1">
            <a:blip r:embed="rId44">
              <a:extLst>
                <a:ext uri="{28A0092B-C50C-407E-A947-70E740481C1C}">
                  <a14:useLocalDpi xmlns:a14="http://schemas.microsoft.com/office/drawing/2010/main" val="0"/>
                </a:ext>
              </a:extLst>
            </a:blip>
            <a:srcRect t="17843" b="18656"/>
            <a:stretch/>
          </p:blipFill>
          <p:spPr bwMode="auto">
            <a:xfrm>
              <a:off x="7137876" y="1429022"/>
              <a:ext cx="714690" cy="280126"/>
            </a:xfrm>
            <a:prstGeom prst="rect">
              <a:avLst/>
            </a:prstGeom>
            <a:noFill/>
            <a:extLst>
              <a:ext uri="{909E8E84-426E-40DD-AFC4-6F175D3DCCD1}">
                <a14:hiddenFill xmlns:a14="http://schemas.microsoft.com/office/drawing/2010/main">
                  <a:solidFill>
                    <a:srgbClr val="FFFFFF"/>
                  </a:solidFill>
                </a14:hiddenFill>
              </a:ext>
            </a:extLst>
          </p:spPr>
        </p:pic>
        <p:pic>
          <p:nvPicPr>
            <p:cNvPr id="278" name="Picture 2" descr="Image result for azure sql db logo transparent">
              <a:extLst>
                <a:ext uri="{FF2B5EF4-FFF2-40B4-BE49-F238E27FC236}">
                  <a16:creationId xmlns:a16="http://schemas.microsoft.com/office/drawing/2014/main" id="{6E3D621C-4FE4-45BA-839D-B6DFF85014E5}"/>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7408729" y="1820051"/>
              <a:ext cx="250353" cy="250353"/>
            </a:xfrm>
            <a:prstGeom prst="rect">
              <a:avLst/>
            </a:prstGeom>
            <a:noFill/>
            <a:extLst>
              <a:ext uri="{909E8E84-426E-40DD-AFC4-6F175D3DCCD1}">
                <a14:hiddenFill xmlns:a14="http://schemas.microsoft.com/office/drawing/2010/main">
                  <a:solidFill>
                    <a:srgbClr val="FFFFFF"/>
                  </a:solidFill>
                </a14:hiddenFill>
              </a:ext>
            </a:extLst>
          </p:spPr>
        </p:pic>
        <p:pic>
          <p:nvPicPr>
            <p:cNvPr id="281" name="Picture 2" descr="https://1.bp.blogspot.com/-S1HpE_rdcbU/V2ZplPO54NI/AAAAAAAAExo/x6Nn7KF5EcocYNAffygxO8DKA3LM5j7NwCLcB/s1600/Amazon-RDS.png">
              <a:extLst>
                <a:ext uri="{FF2B5EF4-FFF2-40B4-BE49-F238E27FC236}">
                  <a16:creationId xmlns:a16="http://schemas.microsoft.com/office/drawing/2014/main" id="{41FE6011-110C-4EC5-A812-8FF6BD5F2530}"/>
                </a:ext>
              </a:extLst>
            </p:cNvPr>
            <p:cNvPicPr>
              <a:picLocks noChangeAspect="1" noChangeArrowheads="1"/>
            </p:cNvPicPr>
            <p:nvPr/>
          </p:nvPicPr>
          <p:blipFill rotWithShape="1">
            <a:blip r:embed="rId46">
              <a:extLst>
                <a:ext uri="{28A0092B-C50C-407E-A947-70E740481C1C}">
                  <a14:useLocalDpi xmlns:a14="http://schemas.microsoft.com/office/drawing/2010/main" val="0"/>
                </a:ext>
              </a:extLst>
            </a:blip>
            <a:srcRect l="1" r="7990" b="18158"/>
            <a:stretch/>
          </p:blipFill>
          <p:spPr bwMode="auto">
            <a:xfrm>
              <a:off x="6486816" y="1819549"/>
              <a:ext cx="222728" cy="243757"/>
            </a:xfrm>
            <a:prstGeom prst="rect">
              <a:avLst/>
            </a:prstGeom>
            <a:noFill/>
            <a:extLst>
              <a:ext uri="{909E8E84-426E-40DD-AFC4-6F175D3DCCD1}">
                <a14:hiddenFill xmlns:a14="http://schemas.microsoft.com/office/drawing/2010/main">
                  <a:solidFill>
                    <a:srgbClr val="FFFFFF"/>
                  </a:solidFill>
                </a14:hiddenFill>
              </a:ext>
            </a:extLst>
          </p:spPr>
        </p:pic>
        <p:sp>
          <p:nvSpPr>
            <p:cNvPr id="282" name="Rectangle 281">
              <a:extLst>
                <a:ext uri="{FF2B5EF4-FFF2-40B4-BE49-F238E27FC236}">
                  <a16:creationId xmlns:a16="http://schemas.microsoft.com/office/drawing/2014/main" id="{715918CB-9E44-4BB2-98E2-F50CD1C4F38D}"/>
                </a:ext>
              </a:extLst>
            </p:cNvPr>
            <p:cNvSpPr>
              <a:spLocks noChangeArrowheads="1"/>
            </p:cNvSpPr>
            <p:nvPr/>
          </p:nvSpPr>
          <p:spPr bwMode="auto">
            <a:xfrm>
              <a:off x="6168475" y="2092759"/>
              <a:ext cx="868590" cy="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54">
                <a:lnSpc>
                  <a:spcPct val="90000"/>
                </a:lnSpc>
                <a:defRPr/>
              </a:pPr>
              <a:r>
                <a:rPr lang="en-US" altLang="en-US" sz="700" dirty="0">
                  <a:solidFill>
                    <a:schemeClr val="tx1">
                      <a:lumMod val="75000"/>
                    </a:schemeClr>
                  </a:solidFill>
                  <a:latin typeface="+mj-lt"/>
                </a:rPr>
                <a:t>Amazon RDS</a:t>
              </a:r>
            </a:p>
          </p:txBody>
        </p:sp>
        <p:sp>
          <p:nvSpPr>
            <p:cNvPr id="283" name="Rectangle 282">
              <a:extLst>
                <a:ext uri="{FF2B5EF4-FFF2-40B4-BE49-F238E27FC236}">
                  <a16:creationId xmlns:a16="http://schemas.microsoft.com/office/drawing/2014/main" id="{76E53969-27DC-4ED2-B4F6-F03E3F9E8727}"/>
                </a:ext>
              </a:extLst>
            </p:cNvPr>
            <p:cNvSpPr>
              <a:spLocks noChangeArrowheads="1"/>
            </p:cNvSpPr>
            <p:nvPr/>
          </p:nvSpPr>
          <p:spPr bwMode="auto">
            <a:xfrm>
              <a:off x="7079548" y="2094083"/>
              <a:ext cx="868590" cy="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54">
                <a:lnSpc>
                  <a:spcPct val="90000"/>
                </a:lnSpc>
                <a:defRPr/>
              </a:pPr>
              <a:r>
                <a:rPr lang="en-US" altLang="en-US" sz="700" dirty="0">
                  <a:solidFill>
                    <a:schemeClr val="tx1">
                      <a:lumMod val="75000"/>
                    </a:schemeClr>
                  </a:solidFill>
                  <a:latin typeface="+mj-lt"/>
                </a:rPr>
                <a:t>Azure SQL DB</a:t>
              </a:r>
            </a:p>
          </p:txBody>
        </p:sp>
        <p:pic>
          <p:nvPicPr>
            <p:cNvPr id="284" name="Picture 2" descr="Image result for transparent apache kafka logo">
              <a:extLst>
                <a:ext uri="{FF2B5EF4-FFF2-40B4-BE49-F238E27FC236}">
                  <a16:creationId xmlns:a16="http://schemas.microsoft.com/office/drawing/2014/main" id="{87A68CB9-E5EC-47F6-BC5D-F0F2DB01F280}"/>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8145011" y="1856574"/>
              <a:ext cx="564793" cy="296878"/>
            </a:xfrm>
            <a:prstGeom prst="rect">
              <a:avLst/>
            </a:prstGeom>
            <a:noFill/>
            <a:extLst>
              <a:ext uri="{909E8E84-426E-40dd-AFC4-6F175D3DCCD1}">
                <a14:hiddenFill xmlns:a14="http://schemas.microsoft.com/office/drawing/2010/main" xmlns="">
                  <a:solidFill>
                    <a:srgbClr val="FFFFFF"/>
                  </a:solidFill>
                </a14:hiddenFill>
              </a:ext>
            </a:extLst>
          </p:spPr>
        </p:pic>
        <p:pic>
          <p:nvPicPr>
            <p:cNvPr id="285" name="Picture 284">
              <a:extLst>
                <a:ext uri="{FF2B5EF4-FFF2-40B4-BE49-F238E27FC236}">
                  <a16:creationId xmlns:a16="http://schemas.microsoft.com/office/drawing/2014/main" id="{763EB40A-493E-4E49-9DC3-000A3E5E111D}"/>
                </a:ext>
              </a:extLst>
            </p:cNvPr>
            <p:cNvPicPr>
              <a:picLocks noChangeAspect="1"/>
            </p:cNvPicPr>
            <p:nvPr/>
          </p:nvPicPr>
          <p:blipFill>
            <a:blip r:embed="rId48">
              <a:clrChange>
                <a:clrFrom>
                  <a:srgbClr val="000000"/>
                </a:clrFrom>
                <a:clrTo>
                  <a:srgbClr val="000000">
                    <a:alpha val="0"/>
                  </a:srgbClr>
                </a:clrTo>
              </a:clrChange>
            </a:blip>
            <a:stretch>
              <a:fillRect/>
            </a:stretch>
          </p:blipFill>
          <p:spPr>
            <a:xfrm>
              <a:off x="8291161" y="1388311"/>
              <a:ext cx="234045" cy="234045"/>
            </a:xfrm>
            <a:prstGeom prst="rect">
              <a:avLst/>
            </a:prstGeom>
          </p:spPr>
        </p:pic>
        <p:sp>
          <p:nvSpPr>
            <p:cNvPr id="286" name="Rectangle 285">
              <a:extLst>
                <a:ext uri="{FF2B5EF4-FFF2-40B4-BE49-F238E27FC236}">
                  <a16:creationId xmlns:a16="http://schemas.microsoft.com/office/drawing/2014/main" id="{B62A05CD-D223-4C02-BE8D-3F47227CAD65}"/>
                </a:ext>
              </a:extLst>
            </p:cNvPr>
            <p:cNvSpPr/>
            <p:nvPr/>
          </p:nvSpPr>
          <p:spPr>
            <a:xfrm>
              <a:off x="7973433" y="1603476"/>
              <a:ext cx="936474" cy="189283"/>
            </a:xfrm>
            <a:prstGeom prst="rect">
              <a:avLst/>
            </a:prstGeom>
          </p:spPr>
          <p:txBody>
            <a:bodyPr wrap="none">
              <a:spAutoFit/>
            </a:bodyPr>
            <a:lstStyle/>
            <a:p>
              <a:pPr algn="ctr" defTabSz="914354">
                <a:lnSpc>
                  <a:spcPct val="90000"/>
                </a:lnSpc>
                <a:defRPr/>
              </a:pPr>
              <a:r>
                <a:rPr lang="en-US" altLang="en-US" sz="700" dirty="0">
                  <a:solidFill>
                    <a:schemeClr val="tx1">
                      <a:lumMod val="75000"/>
                    </a:schemeClr>
                  </a:solidFill>
                </a:rPr>
                <a:t>Google Cloud SQL</a:t>
              </a:r>
            </a:p>
          </p:txBody>
        </p:sp>
        <p:pic>
          <p:nvPicPr>
            <p:cNvPr id="287" name="Picture 286">
              <a:extLst>
                <a:ext uri="{FF2B5EF4-FFF2-40B4-BE49-F238E27FC236}">
                  <a16:creationId xmlns:a16="http://schemas.microsoft.com/office/drawing/2014/main" id="{09FD855B-DDED-4ECE-90C3-BCD32C80FA0E}"/>
                </a:ext>
              </a:extLst>
            </p:cNvPr>
            <p:cNvPicPr>
              <a:picLocks noChangeAspect="1"/>
            </p:cNvPicPr>
            <p:nvPr/>
          </p:nvPicPr>
          <p:blipFill>
            <a:blip r:embed="rId49">
              <a:clrChange>
                <a:clrFrom>
                  <a:srgbClr val="000000"/>
                </a:clrFrom>
                <a:clrTo>
                  <a:srgbClr val="000000">
                    <a:alpha val="0"/>
                  </a:srgbClr>
                </a:clrTo>
              </a:clrChange>
            </a:blip>
            <a:stretch>
              <a:fillRect/>
            </a:stretch>
          </p:blipFill>
          <p:spPr>
            <a:xfrm>
              <a:off x="6318034" y="1421690"/>
              <a:ext cx="502747" cy="259334"/>
            </a:xfrm>
            <a:prstGeom prst="rect">
              <a:avLst/>
            </a:prstGeom>
          </p:spPr>
        </p:pic>
      </p:grpSp>
      <p:sp>
        <p:nvSpPr>
          <p:cNvPr id="289" name="Rectangle 288">
            <a:extLst>
              <a:ext uri="{FF2B5EF4-FFF2-40B4-BE49-F238E27FC236}">
                <a16:creationId xmlns:a16="http://schemas.microsoft.com/office/drawing/2014/main" id="{44ABA850-F50E-4094-858E-B69F343BEA57}"/>
              </a:ext>
            </a:extLst>
          </p:cNvPr>
          <p:cNvSpPr/>
          <p:nvPr/>
        </p:nvSpPr>
        <p:spPr>
          <a:xfrm>
            <a:off x="6160059" y="4804188"/>
            <a:ext cx="871606" cy="4109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FFFF"/>
              </a:solidFill>
              <a:latin typeface="+mj-lt"/>
            </a:endParaRPr>
          </a:p>
        </p:txBody>
      </p:sp>
      <p:sp>
        <p:nvSpPr>
          <p:cNvPr id="290" name="Rectangle 289">
            <a:extLst>
              <a:ext uri="{FF2B5EF4-FFF2-40B4-BE49-F238E27FC236}">
                <a16:creationId xmlns:a16="http://schemas.microsoft.com/office/drawing/2014/main" id="{54ABCBFB-DB67-4D15-A763-E4BEE6979BB4}"/>
              </a:ext>
            </a:extLst>
          </p:cNvPr>
          <p:cNvSpPr/>
          <p:nvPr/>
        </p:nvSpPr>
        <p:spPr>
          <a:xfrm>
            <a:off x="7074348" y="4804188"/>
            <a:ext cx="871606" cy="4109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FFFF"/>
              </a:solidFill>
              <a:latin typeface="+mj-lt"/>
            </a:endParaRPr>
          </a:p>
        </p:txBody>
      </p:sp>
      <p:sp>
        <p:nvSpPr>
          <p:cNvPr id="293" name="Rectangle 292">
            <a:extLst>
              <a:ext uri="{FF2B5EF4-FFF2-40B4-BE49-F238E27FC236}">
                <a16:creationId xmlns:a16="http://schemas.microsoft.com/office/drawing/2014/main" id="{51DACB50-2661-4F35-B70D-C7067CCCC661}"/>
              </a:ext>
            </a:extLst>
          </p:cNvPr>
          <p:cNvSpPr/>
          <p:nvPr/>
        </p:nvSpPr>
        <p:spPr>
          <a:xfrm>
            <a:off x="7994692" y="4804188"/>
            <a:ext cx="871606" cy="4109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FFFF"/>
              </a:solidFill>
              <a:latin typeface="+mj-lt"/>
            </a:endParaRPr>
          </a:p>
        </p:txBody>
      </p:sp>
      <p:sp>
        <p:nvSpPr>
          <p:cNvPr id="294" name="Rectangle 293">
            <a:extLst>
              <a:ext uri="{FF2B5EF4-FFF2-40B4-BE49-F238E27FC236}">
                <a16:creationId xmlns:a16="http://schemas.microsoft.com/office/drawing/2014/main" id="{C271940C-746A-48C0-B95D-3479EDD2385D}"/>
              </a:ext>
            </a:extLst>
          </p:cNvPr>
          <p:cNvSpPr/>
          <p:nvPr/>
        </p:nvSpPr>
        <p:spPr>
          <a:xfrm>
            <a:off x="7994692" y="5261741"/>
            <a:ext cx="871606" cy="4185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srgbClr val="FFFFFF"/>
              </a:solidFill>
              <a:latin typeface="+mj-lt"/>
            </a:endParaRPr>
          </a:p>
        </p:txBody>
      </p:sp>
      <p:pic>
        <p:nvPicPr>
          <p:cNvPr id="310" name="Picture 10" descr="Image result for google cloud logo transparent">
            <a:extLst>
              <a:ext uri="{FF2B5EF4-FFF2-40B4-BE49-F238E27FC236}">
                <a16:creationId xmlns:a16="http://schemas.microsoft.com/office/drawing/2014/main" id="{258D2468-86E8-4718-8C33-E9AC1DB062A4}"/>
              </a:ext>
            </a:extLst>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8116877" y="4819879"/>
            <a:ext cx="607388" cy="375274"/>
          </a:xfrm>
          <a:prstGeom prst="rect">
            <a:avLst/>
          </a:prstGeom>
          <a:noFill/>
          <a:extLst>
            <a:ext uri="{909E8E84-426E-40DD-AFC4-6F175D3DCCD1}">
              <a14:hiddenFill xmlns:a14="http://schemas.microsoft.com/office/drawing/2010/main">
                <a:solidFill>
                  <a:srgbClr val="FFFFFF"/>
                </a:solidFill>
              </a14:hiddenFill>
            </a:ext>
          </a:extLst>
        </p:spPr>
      </p:pic>
      <p:pic>
        <p:nvPicPr>
          <p:cNvPr id="313" name="Picture 312">
            <a:extLst>
              <a:ext uri="{FF2B5EF4-FFF2-40B4-BE49-F238E27FC236}">
                <a16:creationId xmlns:a16="http://schemas.microsoft.com/office/drawing/2014/main" id="{F01B25DD-CED0-4290-A179-1384BC3BAF9E}"/>
              </a:ext>
            </a:extLst>
          </p:cNvPr>
          <p:cNvPicPr>
            <a:picLocks noChangeAspect="1"/>
          </p:cNvPicPr>
          <p:nvPr/>
        </p:nvPicPr>
        <p:blipFill rotWithShape="1">
          <a:blip r:embed="rId51"/>
          <a:srcRect l="20882" t="17785" r="22118" b="19377"/>
          <a:stretch/>
        </p:blipFill>
        <p:spPr>
          <a:xfrm>
            <a:off x="6382282" y="4914915"/>
            <a:ext cx="432000" cy="250041"/>
          </a:xfrm>
          <a:prstGeom prst="rect">
            <a:avLst/>
          </a:prstGeom>
        </p:spPr>
      </p:pic>
      <p:pic>
        <p:nvPicPr>
          <p:cNvPr id="314" name="Picture 2" descr="https://partner.microsoft.com/-/media/mssc/mpn/partner/marketing/azure-500x375.ashx?h=375&amp;la=en&amp;w=500&amp;hash=1BC9A8FC2DBFA5FA01C5CC3185BDBCAB97EA00BB">
            <a:extLst>
              <a:ext uri="{FF2B5EF4-FFF2-40B4-BE49-F238E27FC236}">
                <a16:creationId xmlns:a16="http://schemas.microsoft.com/office/drawing/2014/main" id="{E88805C6-306A-4453-87AC-3B41166D063E}"/>
              </a:ext>
            </a:extLst>
          </p:cNvPr>
          <p:cNvPicPr>
            <a:picLocks noChangeAspect="1" noChangeArrowheads="1"/>
          </p:cNvPicPr>
          <p:nvPr/>
        </p:nvPicPr>
        <p:blipFill rotWithShape="1">
          <a:blip r:embed="rId52">
            <a:extLst>
              <a:ext uri="{28A0092B-C50C-407E-A947-70E740481C1C}">
                <a14:useLocalDpi xmlns:a14="http://schemas.microsoft.com/office/drawing/2010/main" val="0"/>
              </a:ext>
            </a:extLst>
          </a:blip>
          <a:srcRect t="27024" r="3313" b="32058"/>
          <a:stretch/>
        </p:blipFill>
        <p:spPr bwMode="auto">
          <a:xfrm>
            <a:off x="7125319" y="4892382"/>
            <a:ext cx="692062" cy="219661"/>
          </a:xfrm>
          <a:prstGeom prst="rect">
            <a:avLst/>
          </a:prstGeom>
          <a:noFill/>
          <a:extLst>
            <a:ext uri="{909E8E84-426E-40DD-AFC4-6F175D3DCCD1}">
              <a14:hiddenFill xmlns:a14="http://schemas.microsoft.com/office/drawing/2010/main">
                <a:solidFill>
                  <a:srgbClr val="FFFFFF"/>
                </a:solidFill>
              </a14:hiddenFill>
            </a:ext>
          </a:extLst>
        </p:spPr>
      </p:pic>
      <p:sp>
        <p:nvSpPr>
          <p:cNvPr id="316" name="Rectangle 315">
            <a:extLst>
              <a:ext uri="{FF2B5EF4-FFF2-40B4-BE49-F238E27FC236}">
                <a16:creationId xmlns:a16="http://schemas.microsoft.com/office/drawing/2014/main" id="{EC95F0E9-A6F2-4670-AB12-52F85FE8E93E}"/>
              </a:ext>
            </a:extLst>
          </p:cNvPr>
          <p:cNvSpPr/>
          <p:nvPr/>
        </p:nvSpPr>
        <p:spPr>
          <a:xfrm>
            <a:off x="7072528" y="5270606"/>
            <a:ext cx="871606" cy="40965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FFFF"/>
              </a:solidFill>
              <a:latin typeface="+mj-lt"/>
            </a:endParaRPr>
          </a:p>
        </p:txBody>
      </p:sp>
      <p:sp>
        <p:nvSpPr>
          <p:cNvPr id="317" name="Rectangle 316">
            <a:extLst>
              <a:ext uri="{FF2B5EF4-FFF2-40B4-BE49-F238E27FC236}">
                <a16:creationId xmlns:a16="http://schemas.microsoft.com/office/drawing/2014/main" id="{2582D7F5-2120-49E3-9FC6-8F4EA4A9E361}"/>
              </a:ext>
            </a:extLst>
          </p:cNvPr>
          <p:cNvSpPr/>
          <p:nvPr/>
        </p:nvSpPr>
        <p:spPr>
          <a:xfrm>
            <a:off x="6158636" y="5270884"/>
            <a:ext cx="871606" cy="4109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FFFFFF"/>
              </a:solidFill>
              <a:latin typeface="+mj-lt"/>
            </a:endParaRPr>
          </a:p>
        </p:txBody>
      </p:sp>
      <p:pic>
        <p:nvPicPr>
          <p:cNvPr id="318" name="Picture 4" descr="Image result for hortonworks logo">
            <a:extLst>
              <a:ext uri="{FF2B5EF4-FFF2-40B4-BE49-F238E27FC236}">
                <a16:creationId xmlns:a16="http://schemas.microsoft.com/office/drawing/2014/main" id="{2E000A94-7865-46FB-BC0B-464B0561F8F4}"/>
              </a:ext>
            </a:extLst>
          </p:cNvPr>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7224612" y="5351410"/>
            <a:ext cx="554856" cy="209722"/>
          </a:xfrm>
          <a:prstGeom prst="rect">
            <a:avLst/>
          </a:prstGeom>
          <a:noFill/>
          <a:extLst>
            <a:ext uri="{909E8E84-426E-40DD-AFC4-6F175D3DCCD1}">
              <a14:hiddenFill xmlns:a14="http://schemas.microsoft.com/office/drawing/2010/main">
                <a:solidFill>
                  <a:srgbClr val="FFFFFF"/>
                </a:solidFill>
              </a14:hiddenFill>
            </a:ext>
          </a:extLst>
        </p:spPr>
      </p:pic>
      <p:pic>
        <p:nvPicPr>
          <p:cNvPr id="319" name="Picture 10" descr="Image result for cloudera logo">
            <a:extLst>
              <a:ext uri="{FF2B5EF4-FFF2-40B4-BE49-F238E27FC236}">
                <a16:creationId xmlns:a16="http://schemas.microsoft.com/office/drawing/2014/main" id="{87C4092C-2FB9-47F0-B7DA-B7EF95732A7E}"/>
              </a:ext>
            </a:extLst>
          </p:cNvPr>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6274076" y="5407988"/>
            <a:ext cx="634510" cy="124011"/>
          </a:xfrm>
          <a:prstGeom prst="rect">
            <a:avLst/>
          </a:prstGeom>
          <a:noFill/>
          <a:extLst>
            <a:ext uri="{909E8E84-426E-40DD-AFC4-6F175D3DCCD1}">
              <a14:hiddenFill xmlns:a14="http://schemas.microsoft.com/office/drawing/2010/main">
                <a:solidFill>
                  <a:srgbClr val="FFFFFF"/>
                </a:solidFill>
              </a14:hiddenFill>
            </a:ext>
          </a:extLst>
        </p:spPr>
      </p:pic>
      <p:pic>
        <p:nvPicPr>
          <p:cNvPr id="216" name="Picture 2" descr="Databricks">
            <a:extLst>
              <a:ext uri="{FF2B5EF4-FFF2-40B4-BE49-F238E27FC236}">
                <a16:creationId xmlns:a16="http://schemas.microsoft.com/office/drawing/2014/main" id="{855ED493-AEA6-4B55-A86F-C47AB4099B44}"/>
              </a:ext>
            </a:extLst>
          </p:cNvPr>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8052491" y="5401864"/>
            <a:ext cx="753249" cy="118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363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250"/>
                                        <p:tgtEl>
                                          <p:spTgt spid="28"/>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250"/>
                                        <p:tgtEl>
                                          <p:spTgt spid="29"/>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250"/>
                                        <p:tgtEl>
                                          <p:spTgt spid="30"/>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250"/>
                                        <p:tgtEl>
                                          <p:spTgt spid="33"/>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250"/>
                                        <p:tgtEl>
                                          <p:spTgt spid="36"/>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250"/>
                                        <p:tgtEl>
                                          <p:spTgt spid="37"/>
                                        </p:tgtEl>
                                      </p:cBhvr>
                                    </p:animEffect>
                                  </p:childTnLst>
                                </p:cTn>
                              </p:par>
                            </p:childTnLst>
                          </p:cTn>
                        </p:par>
                        <p:par>
                          <p:cTn id="32" fill="hold">
                            <p:stCondLst>
                              <p:cond delay="1750"/>
                            </p:stCondLst>
                            <p:childTnLst>
                              <p:par>
                                <p:cTn id="33" presetID="22" presetClass="entr" presetSubtype="8"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left)">
                                      <p:cBhvr>
                                        <p:cTn id="35" dur="500"/>
                                        <p:tgtEl>
                                          <p:spTgt spid="7"/>
                                        </p:tgtEl>
                                      </p:cBhvr>
                                    </p:animEffect>
                                  </p:childTnLst>
                                </p:cTn>
                              </p:par>
                            </p:childTnLst>
                          </p:cTn>
                        </p:par>
                        <p:par>
                          <p:cTn id="36" fill="hold">
                            <p:stCondLst>
                              <p:cond delay="2250"/>
                            </p:stCondLst>
                            <p:childTnLst>
                              <p:par>
                                <p:cTn id="37" presetID="10" presetClass="entr" presetSubtype="0"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par>
                          <p:cTn id="44" fill="hold">
                            <p:stCondLst>
                              <p:cond delay="3250"/>
                            </p:stCondLst>
                            <p:childTnLst>
                              <p:par>
                                <p:cTn id="45" presetID="10" presetClass="entr" presetSubtype="0" fill="hold"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childTnLst>
                          </p:cTn>
                        </p:par>
                        <p:par>
                          <p:cTn id="53" fill="hold">
                            <p:stCondLst>
                              <p:cond delay="500"/>
                            </p:stCondLst>
                            <p:childTnLst>
                              <p:par>
                                <p:cTn id="54" presetID="22" presetClass="entr" presetSubtype="8" fill="hold" nodeType="after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wipe(left)">
                                      <p:cBhvr>
                                        <p:cTn id="56" dur="500"/>
                                        <p:tgtEl>
                                          <p:spTgt spid="43"/>
                                        </p:tgtEl>
                                      </p:cBhvr>
                                    </p:animEffect>
                                  </p:childTnLst>
                                </p:cTn>
                              </p:par>
                            </p:childTnLst>
                          </p:cTn>
                        </p:par>
                        <p:par>
                          <p:cTn id="57" fill="hold">
                            <p:stCondLst>
                              <p:cond delay="1000"/>
                            </p:stCondLst>
                            <p:childTnLst>
                              <p:par>
                                <p:cTn id="58" presetID="10" presetClass="entr" presetSubtype="0" fill="hold" nodeType="afterEffect">
                                  <p:stCondLst>
                                    <p:cond delay="0"/>
                                  </p:stCondLst>
                                  <p:childTnLst>
                                    <p:set>
                                      <p:cBhvr>
                                        <p:cTn id="59" dur="1" fill="hold">
                                          <p:stCondLst>
                                            <p:cond delay="0"/>
                                          </p:stCondLst>
                                        </p:cTn>
                                        <p:tgtEl>
                                          <p:spTgt spid="230"/>
                                        </p:tgtEl>
                                        <p:attrNameLst>
                                          <p:attrName>style.visibility</p:attrName>
                                        </p:attrNameLst>
                                      </p:cBhvr>
                                      <p:to>
                                        <p:strVal val="visible"/>
                                      </p:to>
                                    </p:set>
                                    <p:animEffect transition="in" filter="fade">
                                      <p:cBhvr>
                                        <p:cTn id="60" dur="500"/>
                                        <p:tgtEl>
                                          <p:spTgt spid="23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fade">
                                      <p:cBhvr>
                                        <p:cTn id="65" dur="500"/>
                                        <p:tgtEl>
                                          <p:spTgt spid="34"/>
                                        </p:tgtEl>
                                      </p:cBhvr>
                                    </p:animEffect>
                                  </p:childTnLst>
                                </p:cTn>
                              </p:par>
                            </p:childTnLst>
                          </p:cTn>
                        </p:par>
                        <p:par>
                          <p:cTn id="66" fill="hold">
                            <p:stCondLst>
                              <p:cond delay="500"/>
                            </p:stCondLst>
                            <p:childTnLst>
                              <p:par>
                                <p:cTn id="67" presetID="22" presetClass="entr" presetSubtype="8" fill="hold" nodeType="after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wipe(left)">
                                      <p:cBhvr>
                                        <p:cTn id="69" dur="500"/>
                                        <p:tgtEl>
                                          <p:spTgt spid="44"/>
                                        </p:tgtEl>
                                      </p:cBhvr>
                                    </p:animEffect>
                                  </p:childTnLst>
                                </p:cTn>
                              </p:par>
                            </p:childTnLst>
                          </p:cTn>
                        </p:par>
                        <p:par>
                          <p:cTn id="70" fill="hold">
                            <p:stCondLst>
                              <p:cond delay="1000"/>
                            </p:stCondLst>
                            <p:childTnLst>
                              <p:par>
                                <p:cTn id="71" presetID="10" presetClass="entr" presetSubtype="0" fill="hold" nodeType="after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fade">
                                      <p:cBhvr>
                                        <p:cTn id="73" dur="500"/>
                                        <p:tgtEl>
                                          <p:spTgt spid="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8"/>
                                        </p:tgtEl>
                                        <p:attrNameLst>
                                          <p:attrName>style.visibility</p:attrName>
                                        </p:attrNameLst>
                                      </p:cBhvr>
                                      <p:to>
                                        <p:strVal val="visible"/>
                                      </p:to>
                                    </p:set>
                                    <p:animEffect transition="in" filter="fade">
                                      <p:cBhvr>
                                        <p:cTn id="78" dur="500"/>
                                        <p:tgtEl>
                                          <p:spTgt spid="18"/>
                                        </p:tgtEl>
                                      </p:cBhvr>
                                    </p:animEffect>
                                  </p:childTnLst>
                                </p:cTn>
                              </p:par>
                            </p:childTnLst>
                          </p:cTn>
                        </p:par>
                        <p:par>
                          <p:cTn id="79" fill="hold">
                            <p:stCondLst>
                              <p:cond delay="500"/>
                            </p:stCondLst>
                            <p:childTnLst>
                              <p:par>
                                <p:cTn id="80" presetID="22" presetClass="entr" presetSubtype="8" fill="hold" nodeType="afterEffect">
                                  <p:stCondLst>
                                    <p:cond delay="0"/>
                                  </p:stCondLst>
                                  <p:childTnLst>
                                    <p:set>
                                      <p:cBhvr>
                                        <p:cTn id="81" dur="1" fill="hold">
                                          <p:stCondLst>
                                            <p:cond delay="0"/>
                                          </p:stCondLst>
                                        </p:cTn>
                                        <p:tgtEl>
                                          <p:spTgt spid="52"/>
                                        </p:tgtEl>
                                        <p:attrNameLst>
                                          <p:attrName>style.visibility</p:attrName>
                                        </p:attrNameLst>
                                      </p:cBhvr>
                                      <p:to>
                                        <p:strVal val="visible"/>
                                      </p:to>
                                    </p:set>
                                    <p:animEffect transition="in" filter="wipe(left)">
                                      <p:cBhvr>
                                        <p:cTn id="82" dur="500"/>
                                        <p:tgtEl>
                                          <p:spTgt spid="52"/>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89"/>
                                        </p:tgtEl>
                                        <p:attrNameLst>
                                          <p:attrName>style.visibility</p:attrName>
                                        </p:attrNameLst>
                                      </p:cBhvr>
                                      <p:to>
                                        <p:strVal val="visible"/>
                                      </p:to>
                                    </p:set>
                                    <p:animEffect transition="in" filter="fade">
                                      <p:cBhvr>
                                        <p:cTn id="86" dur="500"/>
                                        <p:tgtEl>
                                          <p:spTgt spid="28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90"/>
                                        </p:tgtEl>
                                        <p:attrNameLst>
                                          <p:attrName>style.visibility</p:attrName>
                                        </p:attrNameLst>
                                      </p:cBhvr>
                                      <p:to>
                                        <p:strVal val="visible"/>
                                      </p:to>
                                    </p:set>
                                    <p:animEffect transition="in" filter="fade">
                                      <p:cBhvr>
                                        <p:cTn id="89" dur="500"/>
                                        <p:tgtEl>
                                          <p:spTgt spid="290"/>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93"/>
                                        </p:tgtEl>
                                        <p:attrNameLst>
                                          <p:attrName>style.visibility</p:attrName>
                                        </p:attrNameLst>
                                      </p:cBhvr>
                                      <p:to>
                                        <p:strVal val="visible"/>
                                      </p:to>
                                    </p:set>
                                    <p:animEffect transition="in" filter="fade">
                                      <p:cBhvr>
                                        <p:cTn id="92" dur="500"/>
                                        <p:tgtEl>
                                          <p:spTgt spid="293"/>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94"/>
                                        </p:tgtEl>
                                        <p:attrNameLst>
                                          <p:attrName>style.visibility</p:attrName>
                                        </p:attrNameLst>
                                      </p:cBhvr>
                                      <p:to>
                                        <p:strVal val="visible"/>
                                      </p:to>
                                    </p:set>
                                    <p:animEffect transition="in" filter="fade">
                                      <p:cBhvr>
                                        <p:cTn id="95" dur="500"/>
                                        <p:tgtEl>
                                          <p:spTgt spid="294"/>
                                        </p:tgtEl>
                                      </p:cBhvr>
                                    </p:animEffect>
                                  </p:childTnLst>
                                </p:cTn>
                              </p:par>
                              <p:par>
                                <p:cTn id="96" presetID="10" presetClass="entr" presetSubtype="0" fill="hold" nodeType="withEffect">
                                  <p:stCondLst>
                                    <p:cond delay="0"/>
                                  </p:stCondLst>
                                  <p:childTnLst>
                                    <p:set>
                                      <p:cBhvr>
                                        <p:cTn id="97" dur="1" fill="hold">
                                          <p:stCondLst>
                                            <p:cond delay="0"/>
                                          </p:stCondLst>
                                        </p:cTn>
                                        <p:tgtEl>
                                          <p:spTgt spid="310"/>
                                        </p:tgtEl>
                                        <p:attrNameLst>
                                          <p:attrName>style.visibility</p:attrName>
                                        </p:attrNameLst>
                                      </p:cBhvr>
                                      <p:to>
                                        <p:strVal val="visible"/>
                                      </p:to>
                                    </p:set>
                                    <p:animEffect transition="in" filter="fade">
                                      <p:cBhvr>
                                        <p:cTn id="98" dur="500"/>
                                        <p:tgtEl>
                                          <p:spTgt spid="310"/>
                                        </p:tgtEl>
                                      </p:cBhvr>
                                    </p:animEffect>
                                  </p:childTnLst>
                                </p:cTn>
                              </p:par>
                              <p:par>
                                <p:cTn id="99" presetID="10" presetClass="entr" presetSubtype="0" fill="hold" nodeType="withEffect">
                                  <p:stCondLst>
                                    <p:cond delay="0"/>
                                  </p:stCondLst>
                                  <p:childTnLst>
                                    <p:set>
                                      <p:cBhvr>
                                        <p:cTn id="100" dur="1" fill="hold">
                                          <p:stCondLst>
                                            <p:cond delay="0"/>
                                          </p:stCondLst>
                                        </p:cTn>
                                        <p:tgtEl>
                                          <p:spTgt spid="313"/>
                                        </p:tgtEl>
                                        <p:attrNameLst>
                                          <p:attrName>style.visibility</p:attrName>
                                        </p:attrNameLst>
                                      </p:cBhvr>
                                      <p:to>
                                        <p:strVal val="visible"/>
                                      </p:to>
                                    </p:set>
                                    <p:animEffect transition="in" filter="fade">
                                      <p:cBhvr>
                                        <p:cTn id="101" dur="500"/>
                                        <p:tgtEl>
                                          <p:spTgt spid="313"/>
                                        </p:tgtEl>
                                      </p:cBhvr>
                                    </p:animEffect>
                                  </p:childTnLst>
                                </p:cTn>
                              </p:par>
                              <p:par>
                                <p:cTn id="102" presetID="10" presetClass="entr" presetSubtype="0" fill="hold" nodeType="withEffect">
                                  <p:stCondLst>
                                    <p:cond delay="0"/>
                                  </p:stCondLst>
                                  <p:childTnLst>
                                    <p:set>
                                      <p:cBhvr>
                                        <p:cTn id="103" dur="1" fill="hold">
                                          <p:stCondLst>
                                            <p:cond delay="0"/>
                                          </p:stCondLst>
                                        </p:cTn>
                                        <p:tgtEl>
                                          <p:spTgt spid="314"/>
                                        </p:tgtEl>
                                        <p:attrNameLst>
                                          <p:attrName>style.visibility</p:attrName>
                                        </p:attrNameLst>
                                      </p:cBhvr>
                                      <p:to>
                                        <p:strVal val="visible"/>
                                      </p:to>
                                    </p:set>
                                    <p:animEffect transition="in" filter="fade">
                                      <p:cBhvr>
                                        <p:cTn id="104" dur="500"/>
                                        <p:tgtEl>
                                          <p:spTgt spid="314"/>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316"/>
                                        </p:tgtEl>
                                        <p:attrNameLst>
                                          <p:attrName>style.visibility</p:attrName>
                                        </p:attrNameLst>
                                      </p:cBhvr>
                                      <p:to>
                                        <p:strVal val="visible"/>
                                      </p:to>
                                    </p:set>
                                    <p:animEffect transition="in" filter="fade">
                                      <p:cBhvr>
                                        <p:cTn id="107" dur="500"/>
                                        <p:tgtEl>
                                          <p:spTgt spid="316"/>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317"/>
                                        </p:tgtEl>
                                        <p:attrNameLst>
                                          <p:attrName>style.visibility</p:attrName>
                                        </p:attrNameLst>
                                      </p:cBhvr>
                                      <p:to>
                                        <p:strVal val="visible"/>
                                      </p:to>
                                    </p:set>
                                    <p:animEffect transition="in" filter="fade">
                                      <p:cBhvr>
                                        <p:cTn id="110" dur="500"/>
                                        <p:tgtEl>
                                          <p:spTgt spid="317"/>
                                        </p:tgtEl>
                                      </p:cBhvr>
                                    </p:animEffect>
                                  </p:childTnLst>
                                </p:cTn>
                              </p:par>
                              <p:par>
                                <p:cTn id="111" presetID="10" presetClass="entr" presetSubtype="0" fill="hold" nodeType="withEffect">
                                  <p:stCondLst>
                                    <p:cond delay="0"/>
                                  </p:stCondLst>
                                  <p:childTnLst>
                                    <p:set>
                                      <p:cBhvr>
                                        <p:cTn id="112" dur="1" fill="hold">
                                          <p:stCondLst>
                                            <p:cond delay="0"/>
                                          </p:stCondLst>
                                        </p:cTn>
                                        <p:tgtEl>
                                          <p:spTgt spid="318"/>
                                        </p:tgtEl>
                                        <p:attrNameLst>
                                          <p:attrName>style.visibility</p:attrName>
                                        </p:attrNameLst>
                                      </p:cBhvr>
                                      <p:to>
                                        <p:strVal val="visible"/>
                                      </p:to>
                                    </p:set>
                                    <p:animEffect transition="in" filter="fade">
                                      <p:cBhvr>
                                        <p:cTn id="113" dur="500"/>
                                        <p:tgtEl>
                                          <p:spTgt spid="318"/>
                                        </p:tgtEl>
                                      </p:cBhvr>
                                    </p:animEffect>
                                  </p:childTnLst>
                                </p:cTn>
                              </p:par>
                              <p:par>
                                <p:cTn id="114" presetID="10" presetClass="entr" presetSubtype="0" fill="hold" nodeType="withEffect">
                                  <p:stCondLst>
                                    <p:cond delay="0"/>
                                  </p:stCondLst>
                                  <p:childTnLst>
                                    <p:set>
                                      <p:cBhvr>
                                        <p:cTn id="115" dur="1" fill="hold">
                                          <p:stCondLst>
                                            <p:cond delay="0"/>
                                          </p:stCondLst>
                                        </p:cTn>
                                        <p:tgtEl>
                                          <p:spTgt spid="319"/>
                                        </p:tgtEl>
                                        <p:attrNameLst>
                                          <p:attrName>style.visibility</p:attrName>
                                        </p:attrNameLst>
                                      </p:cBhvr>
                                      <p:to>
                                        <p:strVal val="visible"/>
                                      </p:to>
                                    </p:set>
                                    <p:animEffect transition="in" filter="fade">
                                      <p:cBhvr>
                                        <p:cTn id="116" dur="500"/>
                                        <p:tgtEl>
                                          <p:spTgt spid="319"/>
                                        </p:tgtEl>
                                      </p:cBhvr>
                                    </p:animEffect>
                                  </p:childTnLst>
                                </p:cTn>
                              </p:par>
                              <p:par>
                                <p:cTn id="117" presetID="10" presetClass="entr" presetSubtype="0" fill="hold" nodeType="withEffect">
                                  <p:stCondLst>
                                    <p:cond delay="0"/>
                                  </p:stCondLst>
                                  <p:childTnLst>
                                    <p:set>
                                      <p:cBhvr>
                                        <p:cTn id="118" dur="1" fill="hold">
                                          <p:stCondLst>
                                            <p:cond delay="0"/>
                                          </p:stCondLst>
                                        </p:cTn>
                                        <p:tgtEl>
                                          <p:spTgt spid="216"/>
                                        </p:tgtEl>
                                        <p:attrNameLst>
                                          <p:attrName>style.visibility</p:attrName>
                                        </p:attrNameLst>
                                      </p:cBhvr>
                                      <p:to>
                                        <p:strVal val="visible"/>
                                      </p:to>
                                    </p:set>
                                    <p:animEffect transition="in" filter="fade">
                                      <p:cBhvr>
                                        <p:cTn id="119" dur="500"/>
                                        <p:tgtEl>
                                          <p:spTgt spid="216"/>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nodeType="clickEffect">
                                  <p:stCondLst>
                                    <p:cond delay="0"/>
                                  </p:stCondLst>
                                  <p:childTnLst>
                                    <p:set>
                                      <p:cBhvr>
                                        <p:cTn id="123" dur="1" fill="hold">
                                          <p:stCondLst>
                                            <p:cond delay="0"/>
                                          </p:stCondLst>
                                        </p:cTn>
                                        <p:tgtEl>
                                          <p:spTgt spid="32"/>
                                        </p:tgtEl>
                                        <p:attrNameLst>
                                          <p:attrName>style.visibility</p:attrName>
                                        </p:attrNameLst>
                                      </p:cBhvr>
                                      <p:to>
                                        <p:strVal val="visible"/>
                                      </p:to>
                                    </p:set>
                                    <p:animEffect transition="in" filter="fade">
                                      <p:cBhvr>
                                        <p:cTn id="124" dur="500"/>
                                        <p:tgtEl>
                                          <p:spTgt spid="32"/>
                                        </p:tgtEl>
                                      </p:cBhvr>
                                    </p:animEffect>
                                  </p:childTnLst>
                                </p:cTn>
                              </p:par>
                              <p:par>
                                <p:cTn id="125" presetID="10" presetClass="entr" presetSubtype="0" fill="hold" nodeType="withEffect">
                                  <p:stCondLst>
                                    <p:cond delay="0"/>
                                  </p:stCondLst>
                                  <p:childTnLst>
                                    <p:set>
                                      <p:cBhvr>
                                        <p:cTn id="126" dur="1" fill="hold">
                                          <p:stCondLst>
                                            <p:cond delay="0"/>
                                          </p:stCondLst>
                                        </p:cTn>
                                        <p:tgtEl>
                                          <p:spTgt spid="39"/>
                                        </p:tgtEl>
                                        <p:attrNameLst>
                                          <p:attrName>style.visibility</p:attrName>
                                        </p:attrNameLst>
                                      </p:cBhvr>
                                      <p:to>
                                        <p:strVal val="visible"/>
                                      </p:to>
                                    </p:set>
                                    <p:animEffect transition="in" filter="fade">
                                      <p:cBhvr>
                                        <p:cTn id="127" dur="500"/>
                                        <p:tgtEl>
                                          <p:spTgt spid="39"/>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22"/>
                                        </p:tgtEl>
                                        <p:attrNameLst>
                                          <p:attrName>style.visibility</p:attrName>
                                        </p:attrNameLst>
                                      </p:cBhvr>
                                      <p:to>
                                        <p:strVal val="visible"/>
                                      </p:to>
                                    </p:set>
                                    <p:animEffect transition="in" filter="fade">
                                      <p:cBhvr>
                                        <p:cTn id="132" dur="500"/>
                                        <p:tgtEl>
                                          <p:spTgt spid="22"/>
                                        </p:tgtEl>
                                      </p:cBhvr>
                                    </p:animEffect>
                                  </p:childTnLst>
                                </p:cTn>
                              </p:par>
                            </p:childTnLst>
                          </p:cTn>
                        </p:par>
                        <p:par>
                          <p:cTn id="133" fill="hold">
                            <p:stCondLst>
                              <p:cond delay="500"/>
                            </p:stCondLst>
                            <p:childTnLst>
                              <p:par>
                                <p:cTn id="134" presetID="22" presetClass="entr" presetSubtype="8" fill="hold" nodeType="afterEffect">
                                  <p:stCondLst>
                                    <p:cond delay="0"/>
                                  </p:stCondLst>
                                  <p:childTnLst>
                                    <p:set>
                                      <p:cBhvr>
                                        <p:cTn id="135" dur="1" fill="hold">
                                          <p:stCondLst>
                                            <p:cond delay="0"/>
                                          </p:stCondLst>
                                        </p:cTn>
                                        <p:tgtEl>
                                          <p:spTgt spid="19"/>
                                        </p:tgtEl>
                                        <p:attrNameLst>
                                          <p:attrName>style.visibility</p:attrName>
                                        </p:attrNameLst>
                                      </p:cBhvr>
                                      <p:to>
                                        <p:strVal val="visible"/>
                                      </p:to>
                                    </p:set>
                                    <p:animEffect transition="in" filter="wipe(left)">
                                      <p:cBhvr>
                                        <p:cTn id="136" dur="500"/>
                                        <p:tgtEl>
                                          <p:spTgt spid="19"/>
                                        </p:tgtEl>
                                      </p:cBhvr>
                                    </p:animEffect>
                                  </p:childTnLst>
                                </p:cTn>
                              </p:par>
                              <p:par>
                                <p:cTn id="137" presetID="22" presetClass="entr" presetSubtype="8" fill="hold" nodeType="withEffect">
                                  <p:stCondLst>
                                    <p:cond delay="0"/>
                                  </p:stCondLst>
                                  <p:childTnLst>
                                    <p:set>
                                      <p:cBhvr>
                                        <p:cTn id="138" dur="1" fill="hold">
                                          <p:stCondLst>
                                            <p:cond delay="0"/>
                                          </p:stCondLst>
                                        </p:cTn>
                                        <p:tgtEl>
                                          <p:spTgt spid="20"/>
                                        </p:tgtEl>
                                        <p:attrNameLst>
                                          <p:attrName>style.visibility</p:attrName>
                                        </p:attrNameLst>
                                      </p:cBhvr>
                                      <p:to>
                                        <p:strVal val="visible"/>
                                      </p:to>
                                    </p:set>
                                    <p:animEffect transition="in" filter="wipe(left)">
                                      <p:cBhvr>
                                        <p:cTn id="139" dur="500"/>
                                        <p:tgtEl>
                                          <p:spTgt spid="20"/>
                                        </p:tgtEl>
                                      </p:cBhvr>
                                    </p:animEffect>
                                  </p:childTnLst>
                                </p:cTn>
                              </p:par>
                              <p:par>
                                <p:cTn id="140" presetID="22" presetClass="entr" presetSubtype="8" fill="hold" nodeType="withEffect">
                                  <p:stCondLst>
                                    <p:cond delay="0"/>
                                  </p:stCondLst>
                                  <p:childTnLst>
                                    <p:set>
                                      <p:cBhvr>
                                        <p:cTn id="141" dur="1" fill="hold">
                                          <p:stCondLst>
                                            <p:cond delay="0"/>
                                          </p:stCondLst>
                                        </p:cTn>
                                        <p:tgtEl>
                                          <p:spTgt spid="21"/>
                                        </p:tgtEl>
                                        <p:attrNameLst>
                                          <p:attrName>style.visibility</p:attrName>
                                        </p:attrNameLst>
                                      </p:cBhvr>
                                      <p:to>
                                        <p:strVal val="visible"/>
                                      </p:to>
                                    </p:set>
                                    <p:animEffect transition="in" filter="wipe(left)">
                                      <p:cBhvr>
                                        <p:cTn id="142" dur="500"/>
                                        <p:tgtEl>
                                          <p:spTgt spid="21"/>
                                        </p:tgtEl>
                                      </p:cBhvr>
                                    </p:animEffect>
                                  </p:childTnLst>
                                </p:cTn>
                              </p:par>
                            </p:childTnLst>
                          </p:cTn>
                        </p:par>
                        <p:par>
                          <p:cTn id="143" fill="hold">
                            <p:stCondLst>
                              <p:cond delay="1000"/>
                            </p:stCondLst>
                            <p:childTnLst>
                              <p:par>
                                <p:cTn id="144" presetID="10" presetClass="entr" presetSubtype="0" fill="hold" nodeType="afterEffect">
                                  <p:stCondLst>
                                    <p:cond delay="0"/>
                                  </p:stCondLst>
                                  <p:childTnLst>
                                    <p:set>
                                      <p:cBhvr>
                                        <p:cTn id="145" dur="1" fill="hold">
                                          <p:stCondLst>
                                            <p:cond delay="0"/>
                                          </p:stCondLst>
                                        </p:cTn>
                                        <p:tgtEl>
                                          <p:spTgt spid="56"/>
                                        </p:tgtEl>
                                        <p:attrNameLst>
                                          <p:attrName>style.visibility</p:attrName>
                                        </p:attrNameLst>
                                      </p:cBhvr>
                                      <p:to>
                                        <p:strVal val="visible"/>
                                      </p:to>
                                    </p:set>
                                    <p:animEffect transition="in" filter="fade">
                                      <p:cBhvr>
                                        <p:cTn id="146" dur="500"/>
                                        <p:tgtEl>
                                          <p:spTgt spid="56"/>
                                        </p:tgtEl>
                                      </p:cBhvr>
                                    </p:animEffect>
                                  </p:childTnLst>
                                </p:cTn>
                              </p:par>
                              <p:par>
                                <p:cTn id="147" presetID="10" presetClass="entr" presetSubtype="0" fill="hold" nodeType="withEffect">
                                  <p:stCondLst>
                                    <p:cond delay="0"/>
                                  </p:stCondLst>
                                  <p:childTnLst>
                                    <p:set>
                                      <p:cBhvr>
                                        <p:cTn id="148" dur="1" fill="hold">
                                          <p:stCondLst>
                                            <p:cond delay="0"/>
                                          </p:stCondLst>
                                        </p:cTn>
                                        <p:tgtEl>
                                          <p:spTgt spid="58"/>
                                        </p:tgtEl>
                                        <p:attrNameLst>
                                          <p:attrName>style.visibility</p:attrName>
                                        </p:attrNameLst>
                                      </p:cBhvr>
                                      <p:to>
                                        <p:strVal val="visible"/>
                                      </p:to>
                                    </p:set>
                                    <p:animEffect transition="in" filter="fade">
                                      <p:cBhvr>
                                        <p:cTn id="149" dur="500"/>
                                        <p:tgtEl>
                                          <p:spTgt spid="58"/>
                                        </p:tgtEl>
                                      </p:cBhvr>
                                    </p:animEffect>
                                  </p:childTnLst>
                                </p:cTn>
                              </p:par>
                              <p:par>
                                <p:cTn id="150" presetID="10" presetClass="entr" presetSubtype="0" fill="hold" nodeType="withEffect">
                                  <p:stCondLst>
                                    <p:cond delay="0"/>
                                  </p:stCondLst>
                                  <p:childTnLst>
                                    <p:set>
                                      <p:cBhvr>
                                        <p:cTn id="151" dur="1" fill="hold">
                                          <p:stCondLst>
                                            <p:cond delay="0"/>
                                          </p:stCondLst>
                                        </p:cTn>
                                        <p:tgtEl>
                                          <p:spTgt spid="60"/>
                                        </p:tgtEl>
                                        <p:attrNameLst>
                                          <p:attrName>style.visibility</p:attrName>
                                        </p:attrNameLst>
                                      </p:cBhvr>
                                      <p:to>
                                        <p:strVal val="visible"/>
                                      </p:to>
                                    </p:set>
                                    <p:animEffect transition="in" filter="fade">
                                      <p:cBhvr>
                                        <p:cTn id="15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 grpId="0" animBg="1"/>
      <p:bldP spid="290" grpId="0" animBg="1"/>
      <p:bldP spid="293" grpId="0" animBg="1"/>
      <p:bldP spid="294" grpId="0" animBg="1"/>
      <p:bldP spid="316" grpId="0" animBg="1"/>
      <p:bldP spid="3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note">
            <a:extLst>
              <a:ext uri="{FF2B5EF4-FFF2-40B4-BE49-F238E27FC236}">
                <a16:creationId xmlns:a16="http://schemas.microsoft.com/office/drawing/2014/main" id="{36AAC9B7-511E-4E38-AE90-887C9F1363D8}"/>
              </a:ext>
            </a:extLst>
          </p:cNvPr>
          <p:cNvSpPr/>
          <p:nvPr/>
        </p:nvSpPr>
        <p:spPr>
          <a:xfrm>
            <a:off x="2491125" y="6574108"/>
            <a:ext cx="2991525" cy="253916"/>
          </a:xfrm>
          <a:prstGeom prst="rect">
            <a:avLst/>
          </a:prstGeom>
        </p:spPr>
        <p:txBody>
          <a:bodyPr wrap="none">
            <a:spAutoFit/>
          </a:bodyPr>
          <a:lstStyle/>
          <a:p>
            <a:r>
              <a:rPr lang="en-US" sz="1050" i="1" dirty="0"/>
              <a:t>Please refer </a:t>
            </a:r>
            <a:r>
              <a:rPr lang="en-US" sz="1050" i="1" dirty="0">
                <a:hlinkClick r:id="rId3"/>
              </a:rPr>
              <a:t>to latest support matrix </a:t>
            </a:r>
            <a:r>
              <a:rPr lang="en-US" sz="1050" i="1" dirty="0"/>
              <a:t>for full list.</a:t>
            </a:r>
          </a:p>
        </p:txBody>
      </p:sp>
      <p:grpSp>
        <p:nvGrpSpPr>
          <p:cNvPr id="3" name="Sources">
            <a:extLst>
              <a:ext uri="{FF2B5EF4-FFF2-40B4-BE49-F238E27FC236}">
                <a16:creationId xmlns:a16="http://schemas.microsoft.com/office/drawing/2014/main" id="{693BA7F0-F81F-4897-AE34-A59ECCB3C6A5}"/>
              </a:ext>
            </a:extLst>
          </p:cNvPr>
          <p:cNvGrpSpPr/>
          <p:nvPr/>
        </p:nvGrpSpPr>
        <p:grpSpPr>
          <a:xfrm>
            <a:off x="675275" y="1362808"/>
            <a:ext cx="5312960" cy="4471861"/>
            <a:chOff x="675275" y="1362808"/>
            <a:chExt cx="5312960" cy="4471861"/>
          </a:xfrm>
        </p:grpSpPr>
        <p:grpSp>
          <p:nvGrpSpPr>
            <p:cNvPr id="11" name="Group 10">
              <a:extLst>
                <a:ext uri="{FF2B5EF4-FFF2-40B4-BE49-F238E27FC236}">
                  <a16:creationId xmlns:a16="http://schemas.microsoft.com/office/drawing/2014/main" id="{0D665C3A-ED46-4C2F-A759-532A0A819BC5}"/>
                </a:ext>
              </a:extLst>
            </p:cNvPr>
            <p:cNvGrpSpPr/>
            <p:nvPr/>
          </p:nvGrpSpPr>
          <p:grpSpPr>
            <a:xfrm>
              <a:off x="675275" y="1362808"/>
              <a:ext cx="5312960" cy="4131403"/>
              <a:chOff x="675275" y="1362808"/>
              <a:chExt cx="5312960" cy="4131403"/>
            </a:xfrm>
          </p:grpSpPr>
          <p:sp>
            <p:nvSpPr>
              <p:cNvPr id="10" name="Rectangle 9">
                <a:extLst>
                  <a:ext uri="{FF2B5EF4-FFF2-40B4-BE49-F238E27FC236}">
                    <a16:creationId xmlns:a16="http://schemas.microsoft.com/office/drawing/2014/main" id="{29C4A3FE-22AF-49DF-9621-C00F42718553}"/>
                  </a:ext>
                </a:extLst>
              </p:cNvPr>
              <p:cNvSpPr/>
              <p:nvPr/>
            </p:nvSpPr>
            <p:spPr>
              <a:xfrm>
                <a:off x="675275" y="1949528"/>
                <a:ext cx="1728829" cy="1816633"/>
              </a:xfrm>
              <a:prstGeom prst="rect">
                <a:avLst/>
              </a:prstGeom>
              <a:solidFill>
                <a:srgbClr val="F3F6F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spAutoFit/>
              </a:bodyPr>
              <a:lstStyle/>
              <a:p>
                <a:pPr marL="87313" indent="-87313">
                  <a:lnSpc>
                    <a:spcPct val="95000"/>
                  </a:lnSpc>
                  <a:spcBef>
                    <a:spcPts val="200"/>
                  </a:spcBef>
                  <a:spcAft>
                    <a:spcPts val="100"/>
                  </a:spcAft>
                  <a:buClr>
                    <a:schemeClr val="accent1"/>
                  </a:buClr>
                  <a:buSzPct val="85000"/>
                  <a:buFont typeface="Wingdings" panose="05000000000000000000" pitchFamily="2" charset="2"/>
                  <a:buChar char="§"/>
                </a:pPr>
                <a:r>
                  <a:rPr lang="en-GB" sz="800" dirty="0">
                    <a:solidFill>
                      <a:schemeClr val="tx1"/>
                    </a:solidFill>
                  </a:rPr>
                  <a:t>Oracle</a:t>
                </a:r>
              </a:p>
              <a:p>
                <a:pPr marL="87313" indent="-87313">
                  <a:lnSpc>
                    <a:spcPct val="95000"/>
                  </a:lnSpc>
                  <a:spcBef>
                    <a:spcPts val="200"/>
                  </a:spcBef>
                  <a:spcAft>
                    <a:spcPts val="100"/>
                  </a:spcAft>
                  <a:buClr>
                    <a:schemeClr val="accent1"/>
                  </a:buClr>
                  <a:buSzPct val="85000"/>
                  <a:buFont typeface="Wingdings" panose="05000000000000000000" pitchFamily="2" charset="2"/>
                  <a:buChar char="§"/>
                </a:pPr>
                <a:r>
                  <a:rPr lang="en-GB" sz="800" dirty="0">
                    <a:solidFill>
                      <a:schemeClr val="tx1"/>
                    </a:solidFill>
                  </a:rPr>
                  <a:t>SQL Server</a:t>
                </a:r>
              </a:p>
              <a:p>
                <a:pPr marL="87313" indent="-87313">
                  <a:lnSpc>
                    <a:spcPct val="95000"/>
                  </a:lnSpc>
                  <a:spcBef>
                    <a:spcPts val="200"/>
                  </a:spcBef>
                  <a:spcAft>
                    <a:spcPts val="100"/>
                  </a:spcAft>
                  <a:buClr>
                    <a:schemeClr val="accent1"/>
                  </a:buClr>
                  <a:buSzPct val="85000"/>
                  <a:buFont typeface="Wingdings" panose="05000000000000000000" pitchFamily="2" charset="2"/>
                  <a:buChar char="§"/>
                </a:pPr>
                <a:r>
                  <a:rPr lang="en-GB" sz="800" dirty="0">
                    <a:solidFill>
                      <a:schemeClr val="tx1"/>
                    </a:solidFill>
                  </a:rPr>
                  <a:t>DB2 iSeries</a:t>
                </a:r>
              </a:p>
              <a:p>
                <a:pPr marL="87313" indent="-87313">
                  <a:lnSpc>
                    <a:spcPct val="95000"/>
                  </a:lnSpc>
                  <a:spcBef>
                    <a:spcPts val="200"/>
                  </a:spcBef>
                  <a:spcAft>
                    <a:spcPts val="100"/>
                  </a:spcAft>
                  <a:buClr>
                    <a:schemeClr val="accent1"/>
                  </a:buClr>
                  <a:buSzPct val="85000"/>
                  <a:buFont typeface="Wingdings" panose="05000000000000000000" pitchFamily="2" charset="2"/>
                  <a:buChar char="§"/>
                </a:pPr>
                <a:r>
                  <a:rPr lang="en-GB" sz="800" dirty="0">
                    <a:solidFill>
                      <a:schemeClr val="tx1"/>
                    </a:solidFill>
                  </a:rPr>
                  <a:t>DB2 z/OS</a:t>
                </a:r>
              </a:p>
              <a:p>
                <a:pPr marL="87313" indent="-87313">
                  <a:lnSpc>
                    <a:spcPct val="95000"/>
                  </a:lnSpc>
                  <a:spcBef>
                    <a:spcPts val="200"/>
                  </a:spcBef>
                  <a:spcAft>
                    <a:spcPts val="100"/>
                  </a:spcAft>
                  <a:buClr>
                    <a:schemeClr val="accent1"/>
                  </a:buClr>
                  <a:buSzPct val="85000"/>
                  <a:buFont typeface="Wingdings" panose="05000000000000000000" pitchFamily="2" charset="2"/>
                  <a:buChar char="§"/>
                </a:pPr>
                <a:r>
                  <a:rPr lang="en-GB" sz="800" dirty="0">
                    <a:solidFill>
                      <a:schemeClr val="tx1"/>
                    </a:solidFill>
                  </a:rPr>
                  <a:t>DB2 LUW</a:t>
                </a:r>
              </a:p>
              <a:p>
                <a:pPr marL="87313" indent="-87313">
                  <a:lnSpc>
                    <a:spcPct val="95000"/>
                  </a:lnSpc>
                  <a:spcBef>
                    <a:spcPts val="200"/>
                  </a:spcBef>
                  <a:spcAft>
                    <a:spcPts val="100"/>
                  </a:spcAft>
                  <a:buClr>
                    <a:schemeClr val="accent1"/>
                  </a:buClr>
                  <a:buSzPct val="85000"/>
                  <a:buFont typeface="Wingdings" panose="05000000000000000000" pitchFamily="2" charset="2"/>
                  <a:buChar char="§"/>
                </a:pPr>
                <a:r>
                  <a:rPr lang="en-GB" sz="800" dirty="0">
                    <a:solidFill>
                      <a:schemeClr val="tx1"/>
                    </a:solidFill>
                  </a:rPr>
                  <a:t>MySQL </a:t>
                </a:r>
                <a:r>
                  <a:rPr lang="en-GB" sz="700" dirty="0">
                    <a:solidFill>
                      <a:srgbClr val="870064"/>
                    </a:solidFill>
                  </a:rPr>
                  <a:t>(+ MariaDB, </a:t>
                </a:r>
                <a:r>
                  <a:rPr lang="en-GB" sz="700" dirty="0" err="1">
                    <a:solidFill>
                      <a:srgbClr val="870064"/>
                    </a:solidFill>
                  </a:rPr>
                  <a:t>Percona</a:t>
                </a:r>
                <a:r>
                  <a:rPr lang="en-GB" sz="700" dirty="0">
                    <a:solidFill>
                      <a:srgbClr val="870064"/>
                    </a:solidFill>
                  </a:rPr>
                  <a:t>)</a:t>
                </a:r>
                <a:endParaRPr lang="en-GB" sz="800" dirty="0">
                  <a:solidFill>
                    <a:schemeClr val="tx1"/>
                  </a:solidFill>
                </a:endParaRPr>
              </a:p>
              <a:p>
                <a:pPr marL="87313" indent="-87313">
                  <a:lnSpc>
                    <a:spcPct val="95000"/>
                  </a:lnSpc>
                  <a:spcBef>
                    <a:spcPts val="200"/>
                  </a:spcBef>
                  <a:spcAft>
                    <a:spcPts val="100"/>
                  </a:spcAft>
                  <a:buClr>
                    <a:schemeClr val="accent1"/>
                  </a:buClr>
                  <a:buSzPct val="85000"/>
                  <a:buFont typeface="Wingdings" panose="05000000000000000000" pitchFamily="2" charset="2"/>
                  <a:buChar char="§"/>
                </a:pPr>
                <a:r>
                  <a:rPr lang="en-GB" sz="800" dirty="0" err="1">
                    <a:solidFill>
                      <a:schemeClr val="tx1"/>
                    </a:solidFill>
                  </a:rPr>
                  <a:t>PostrgeSQL</a:t>
                </a:r>
                <a:endParaRPr lang="en-GB" sz="800" dirty="0">
                  <a:solidFill>
                    <a:schemeClr val="tx1"/>
                  </a:solidFill>
                </a:endParaRPr>
              </a:p>
              <a:p>
                <a:pPr marL="87313" indent="-87313">
                  <a:lnSpc>
                    <a:spcPct val="95000"/>
                  </a:lnSpc>
                  <a:spcBef>
                    <a:spcPts val="200"/>
                  </a:spcBef>
                  <a:spcAft>
                    <a:spcPts val="100"/>
                  </a:spcAft>
                  <a:buClr>
                    <a:schemeClr val="accent1"/>
                  </a:buClr>
                  <a:buSzPct val="85000"/>
                  <a:buFont typeface="Wingdings" panose="05000000000000000000" pitchFamily="2" charset="2"/>
                  <a:buChar char="§"/>
                </a:pPr>
                <a:r>
                  <a:rPr lang="en-GB" sz="800" dirty="0">
                    <a:solidFill>
                      <a:schemeClr val="tx1"/>
                    </a:solidFill>
                  </a:rPr>
                  <a:t>Sybase ASE</a:t>
                </a:r>
              </a:p>
              <a:p>
                <a:pPr marL="87313" indent="-87313">
                  <a:lnSpc>
                    <a:spcPct val="95000"/>
                  </a:lnSpc>
                  <a:spcBef>
                    <a:spcPts val="200"/>
                  </a:spcBef>
                  <a:spcAft>
                    <a:spcPts val="100"/>
                  </a:spcAft>
                  <a:buClr>
                    <a:schemeClr val="accent1"/>
                  </a:buClr>
                  <a:buSzPct val="85000"/>
                  <a:buFont typeface="Wingdings" panose="05000000000000000000" pitchFamily="2" charset="2"/>
                  <a:buChar char="§"/>
                </a:pPr>
                <a:r>
                  <a:rPr lang="en-GB" sz="800" dirty="0">
                    <a:solidFill>
                      <a:schemeClr val="tx1"/>
                    </a:solidFill>
                  </a:rPr>
                  <a:t>Informix</a:t>
                </a:r>
              </a:p>
              <a:p>
                <a:pPr marL="87313" indent="-87313">
                  <a:lnSpc>
                    <a:spcPct val="95000"/>
                  </a:lnSpc>
                  <a:spcBef>
                    <a:spcPts val="200"/>
                  </a:spcBef>
                  <a:spcAft>
                    <a:spcPts val="100"/>
                  </a:spcAft>
                  <a:buClr>
                    <a:schemeClr val="accent1"/>
                  </a:buClr>
                  <a:buSzPct val="85000"/>
                  <a:buFont typeface="Wingdings" panose="05000000000000000000" pitchFamily="2" charset="2"/>
                  <a:buChar char="§"/>
                </a:pPr>
                <a:r>
                  <a:rPr lang="en-GB" sz="800" dirty="0">
                    <a:solidFill>
                      <a:schemeClr val="tx1"/>
                    </a:solidFill>
                  </a:rPr>
                  <a:t>SAP HANA</a:t>
                </a:r>
              </a:p>
              <a:p>
                <a:pPr marL="87313" indent="-87313">
                  <a:lnSpc>
                    <a:spcPct val="95000"/>
                  </a:lnSpc>
                  <a:spcBef>
                    <a:spcPts val="200"/>
                  </a:spcBef>
                  <a:spcAft>
                    <a:spcPts val="100"/>
                  </a:spcAft>
                  <a:buClr>
                    <a:schemeClr val="accent1"/>
                  </a:buClr>
                  <a:buSzPct val="85000"/>
                  <a:buFont typeface="Wingdings" panose="05000000000000000000" pitchFamily="2" charset="2"/>
                  <a:buChar char="§"/>
                </a:pPr>
                <a:r>
                  <a:rPr lang="en-GB" sz="800" dirty="0">
                    <a:solidFill>
                      <a:schemeClr val="tx1"/>
                    </a:solidFill>
                  </a:rPr>
                  <a:t>ODBC</a:t>
                </a:r>
              </a:p>
            </p:txBody>
          </p:sp>
          <p:sp>
            <p:nvSpPr>
              <p:cNvPr id="287" name="Rectangle 286">
                <a:extLst>
                  <a:ext uri="{FF2B5EF4-FFF2-40B4-BE49-F238E27FC236}">
                    <a16:creationId xmlns:a16="http://schemas.microsoft.com/office/drawing/2014/main" id="{221A0FAD-108F-4461-AFD7-294D73FD9E44}"/>
                  </a:ext>
                </a:extLst>
              </p:cNvPr>
              <p:cNvSpPr/>
              <p:nvPr/>
            </p:nvSpPr>
            <p:spPr>
              <a:xfrm>
                <a:off x="2468181" y="1948917"/>
                <a:ext cx="1728829" cy="728643"/>
              </a:xfrm>
              <a:prstGeom prst="rect">
                <a:avLst/>
              </a:prstGeom>
              <a:solidFill>
                <a:srgbClr val="F3F6F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spAutoFit/>
              </a:bodyPr>
              <a:lstStyle/>
              <a:p>
                <a:pPr marL="87313" indent="-87313">
                  <a:lnSpc>
                    <a:spcPct val="95000"/>
                  </a:lnSpc>
                  <a:spcBef>
                    <a:spcPts val="200"/>
                  </a:spcBef>
                  <a:spcAft>
                    <a:spcPts val="100"/>
                  </a:spcAft>
                  <a:buClr>
                    <a:schemeClr val="accent1"/>
                  </a:buClr>
                  <a:buSzPct val="85000"/>
                  <a:buFont typeface="Wingdings" panose="05000000000000000000" pitchFamily="2" charset="2"/>
                  <a:buChar char="§"/>
                </a:pPr>
                <a:r>
                  <a:rPr lang="pt-BR" sz="800" dirty="0">
                    <a:solidFill>
                      <a:schemeClr val="tx1"/>
                    </a:solidFill>
                  </a:rPr>
                  <a:t>DB2 z/OS</a:t>
                </a:r>
              </a:p>
              <a:p>
                <a:pPr marL="87313" indent="-87313">
                  <a:lnSpc>
                    <a:spcPct val="95000"/>
                  </a:lnSpc>
                  <a:spcBef>
                    <a:spcPts val="200"/>
                  </a:spcBef>
                  <a:spcAft>
                    <a:spcPts val="100"/>
                  </a:spcAft>
                  <a:buClr>
                    <a:schemeClr val="accent1"/>
                  </a:buClr>
                  <a:buSzPct val="85000"/>
                  <a:buFont typeface="Wingdings" panose="05000000000000000000" pitchFamily="2" charset="2"/>
                  <a:buChar char="§"/>
                </a:pPr>
                <a:r>
                  <a:rPr lang="pt-BR" sz="800" dirty="0">
                    <a:solidFill>
                      <a:schemeClr val="tx1"/>
                    </a:solidFill>
                  </a:rPr>
                  <a:t>IMS/DB</a:t>
                </a:r>
              </a:p>
              <a:p>
                <a:pPr marL="87313" indent="-87313">
                  <a:lnSpc>
                    <a:spcPct val="95000"/>
                  </a:lnSpc>
                  <a:spcBef>
                    <a:spcPts val="200"/>
                  </a:spcBef>
                  <a:spcAft>
                    <a:spcPts val="100"/>
                  </a:spcAft>
                  <a:buClr>
                    <a:schemeClr val="accent1"/>
                  </a:buClr>
                  <a:buSzPct val="85000"/>
                  <a:buFont typeface="Wingdings" panose="05000000000000000000" pitchFamily="2" charset="2"/>
                  <a:buChar char="§"/>
                </a:pPr>
                <a:r>
                  <a:rPr lang="pt-BR" sz="800" dirty="0">
                    <a:solidFill>
                      <a:schemeClr val="tx1"/>
                    </a:solidFill>
                  </a:rPr>
                  <a:t>VSAM</a:t>
                </a:r>
              </a:p>
              <a:p>
                <a:pPr marL="87313" indent="-87313">
                  <a:lnSpc>
                    <a:spcPct val="95000"/>
                  </a:lnSpc>
                  <a:spcBef>
                    <a:spcPts val="200"/>
                  </a:spcBef>
                  <a:spcAft>
                    <a:spcPts val="100"/>
                  </a:spcAft>
                  <a:buClr>
                    <a:schemeClr val="accent1"/>
                  </a:buClr>
                  <a:buSzPct val="85000"/>
                  <a:buFont typeface="Wingdings" panose="05000000000000000000" pitchFamily="2" charset="2"/>
                  <a:buChar char="§"/>
                </a:pPr>
                <a:r>
                  <a:rPr lang="pt-BR" sz="800" dirty="0">
                    <a:solidFill>
                      <a:schemeClr val="tx1"/>
                    </a:solidFill>
                  </a:rPr>
                  <a:t>COBOL Copybooks</a:t>
                </a:r>
              </a:p>
            </p:txBody>
          </p:sp>
          <p:sp>
            <p:nvSpPr>
              <p:cNvPr id="288" name="Rectangle 287">
                <a:extLst>
                  <a:ext uri="{FF2B5EF4-FFF2-40B4-BE49-F238E27FC236}">
                    <a16:creationId xmlns:a16="http://schemas.microsoft.com/office/drawing/2014/main" id="{985E28A6-123B-4AAB-A342-EBE5B3C2FCDE}"/>
                  </a:ext>
                </a:extLst>
              </p:cNvPr>
              <p:cNvSpPr/>
              <p:nvPr/>
            </p:nvSpPr>
            <p:spPr>
              <a:xfrm>
                <a:off x="4257860" y="1942327"/>
                <a:ext cx="1728829" cy="1621058"/>
              </a:xfrm>
              <a:prstGeom prst="rect">
                <a:avLst/>
              </a:prstGeom>
              <a:solidFill>
                <a:srgbClr val="F3F6F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marL="87313" indent="-87313">
                  <a:lnSpc>
                    <a:spcPct val="95000"/>
                  </a:lnSpc>
                  <a:spcBef>
                    <a:spcPts val="200"/>
                  </a:spcBef>
                  <a:spcAft>
                    <a:spcPts val="100"/>
                  </a:spcAft>
                  <a:buClr>
                    <a:schemeClr val="accent1"/>
                  </a:buClr>
                  <a:buSzPct val="85000"/>
                  <a:buFont typeface="Wingdings" panose="05000000000000000000" pitchFamily="2" charset="2"/>
                  <a:buChar char="§"/>
                </a:pPr>
                <a:r>
                  <a:rPr lang="en-GB" sz="800" dirty="0">
                    <a:solidFill>
                      <a:schemeClr val="tx1"/>
                    </a:solidFill>
                  </a:rPr>
                  <a:t>ECC </a:t>
                </a:r>
                <a:r>
                  <a:rPr lang="en-GB" sz="700" dirty="0">
                    <a:solidFill>
                      <a:schemeClr val="accent1"/>
                    </a:solidFill>
                  </a:rPr>
                  <a:t>(DB: Oracle, SQL Server, DB2 LUW, HANA **)</a:t>
                </a:r>
              </a:p>
              <a:p>
                <a:pPr marL="87313" indent="-87313">
                  <a:lnSpc>
                    <a:spcPct val="95000"/>
                  </a:lnSpc>
                  <a:spcBef>
                    <a:spcPts val="200"/>
                  </a:spcBef>
                  <a:spcAft>
                    <a:spcPts val="100"/>
                  </a:spcAft>
                  <a:buClr>
                    <a:schemeClr val="accent1"/>
                  </a:buClr>
                  <a:buSzPct val="85000"/>
                  <a:buFont typeface="Wingdings" panose="05000000000000000000" pitchFamily="2" charset="2"/>
                  <a:buChar char="§"/>
                </a:pPr>
                <a:r>
                  <a:rPr lang="en-GB" sz="800" dirty="0">
                    <a:solidFill>
                      <a:schemeClr val="tx1"/>
                    </a:solidFill>
                  </a:rPr>
                  <a:t>ERP</a:t>
                </a:r>
              </a:p>
              <a:p>
                <a:pPr marL="87313" indent="-87313">
                  <a:lnSpc>
                    <a:spcPct val="95000"/>
                  </a:lnSpc>
                  <a:spcBef>
                    <a:spcPts val="200"/>
                  </a:spcBef>
                  <a:spcAft>
                    <a:spcPts val="100"/>
                  </a:spcAft>
                  <a:buClr>
                    <a:schemeClr val="accent1"/>
                  </a:buClr>
                  <a:buSzPct val="85000"/>
                  <a:buFont typeface="Wingdings" panose="05000000000000000000" pitchFamily="2" charset="2"/>
                  <a:buChar char="§"/>
                </a:pPr>
                <a:r>
                  <a:rPr lang="en-GB" sz="800" dirty="0">
                    <a:solidFill>
                      <a:schemeClr val="tx1"/>
                    </a:solidFill>
                  </a:rPr>
                  <a:t>CRM</a:t>
                </a:r>
              </a:p>
              <a:p>
                <a:pPr marL="87313" indent="-87313">
                  <a:lnSpc>
                    <a:spcPct val="95000"/>
                  </a:lnSpc>
                  <a:spcBef>
                    <a:spcPts val="200"/>
                  </a:spcBef>
                  <a:spcAft>
                    <a:spcPts val="100"/>
                  </a:spcAft>
                  <a:buClr>
                    <a:schemeClr val="accent1"/>
                  </a:buClr>
                  <a:buSzPct val="85000"/>
                  <a:buFont typeface="Wingdings" panose="05000000000000000000" pitchFamily="2" charset="2"/>
                  <a:buChar char="§"/>
                </a:pPr>
                <a:r>
                  <a:rPr lang="en-GB" sz="800" dirty="0">
                    <a:solidFill>
                      <a:schemeClr val="tx1"/>
                    </a:solidFill>
                  </a:rPr>
                  <a:t>SRM</a:t>
                </a:r>
              </a:p>
              <a:p>
                <a:pPr marL="87313" indent="-87313">
                  <a:lnSpc>
                    <a:spcPct val="95000"/>
                  </a:lnSpc>
                  <a:spcBef>
                    <a:spcPts val="200"/>
                  </a:spcBef>
                  <a:spcAft>
                    <a:spcPts val="100"/>
                  </a:spcAft>
                  <a:buClr>
                    <a:schemeClr val="accent1"/>
                  </a:buClr>
                  <a:buSzPct val="85000"/>
                  <a:buFont typeface="Wingdings" panose="05000000000000000000" pitchFamily="2" charset="2"/>
                  <a:buChar char="§"/>
                </a:pPr>
                <a:r>
                  <a:rPr lang="en-GB" sz="800" dirty="0">
                    <a:solidFill>
                      <a:schemeClr val="tx1"/>
                    </a:solidFill>
                  </a:rPr>
                  <a:t>GTS</a:t>
                </a:r>
              </a:p>
              <a:p>
                <a:pPr marL="87313" indent="-87313">
                  <a:lnSpc>
                    <a:spcPct val="95000"/>
                  </a:lnSpc>
                  <a:spcBef>
                    <a:spcPts val="200"/>
                  </a:spcBef>
                  <a:spcAft>
                    <a:spcPts val="100"/>
                  </a:spcAft>
                  <a:buClr>
                    <a:schemeClr val="accent1"/>
                  </a:buClr>
                  <a:buSzPct val="85000"/>
                  <a:buFont typeface="Wingdings" panose="05000000000000000000" pitchFamily="2" charset="2"/>
                  <a:buChar char="§"/>
                </a:pPr>
                <a:r>
                  <a:rPr lang="en-GB" sz="800" dirty="0">
                    <a:solidFill>
                      <a:schemeClr val="tx1"/>
                    </a:solidFill>
                  </a:rPr>
                  <a:t>MDG</a:t>
                </a:r>
              </a:p>
              <a:p>
                <a:pPr marL="87313" indent="-87313">
                  <a:lnSpc>
                    <a:spcPct val="95000"/>
                  </a:lnSpc>
                  <a:spcBef>
                    <a:spcPts val="200"/>
                  </a:spcBef>
                  <a:spcAft>
                    <a:spcPts val="100"/>
                  </a:spcAft>
                  <a:buClr>
                    <a:schemeClr val="accent1"/>
                  </a:buClr>
                  <a:buSzPct val="85000"/>
                  <a:buFont typeface="Wingdings" panose="05000000000000000000" pitchFamily="2" charset="2"/>
                  <a:buChar char="§"/>
                </a:pPr>
                <a:r>
                  <a:rPr lang="en-GB" sz="800" dirty="0">
                    <a:solidFill>
                      <a:schemeClr val="tx1"/>
                    </a:solidFill>
                  </a:rPr>
                  <a:t>HANA </a:t>
                </a:r>
                <a:r>
                  <a:rPr lang="en-GB" sz="700" dirty="0">
                    <a:solidFill>
                      <a:schemeClr val="tx1"/>
                    </a:solidFill>
                  </a:rPr>
                  <a:t>**</a:t>
                </a:r>
                <a:endParaRPr lang="en-GB" sz="800" dirty="0">
                  <a:solidFill>
                    <a:schemeClr val="tx1"/>
                  </a:solidFill>
                </a:endParaRPr>
              </a:p>
              <a:p>
                <a:pPr marL="87313" indent="-87313">
                  <a:lnSpc>
                    <a:spcPct val="95000"/>
                  </a:lnSpc>
                  <a:spcBef>
                    <a:spcPts val="200"/>
                  </a:spcBef>
                  <a:spcAft>
                    <a:spcPts val="100"/>
                  </a:spcAft>
                  <a:buClr>
                    <a:schemeClr val="accent1"/>
                  </a:buClr>
                  <a:buSzPct val="85000"/>
                  <a:buFont typeface="Wingdings" panose="05000000000000000000" pitchFamily="2" charset="2"/>
                  <a:buChar char="§"/>
                </a:pPr>
                <a:r>
                  <a:rPr lang="en-GB" sz="800" dirty="0">
                    <a:solidFill>
                      <a:schemeClr val="tx1"/>
                    </a:solidFill>
                  </a:rPr>
                  <a:t>SAP Extractor</a:t>
                </a:r>
              </a:p>
            </p:txBody>
          </p:sp>
          <p:sp>
            <p:nvSpPr>
              <p:cNvPr id="295" name="Rectangle 294">
                <a:extLst>
                  <a:ext uri="{FF2B5EF4-FFF2-40B4-BE49-F238E27FC236}">
                    <a16:creationId xmlns:a16="http://schemas.microsoft.com/office/drawing/2014/main" id="{FC48AD6C-EE31-4C2B-89BC-107AF997890C}"/>
                  </a:ext>
                </a:extLst>
              </p:cNvPr>
              <p:cNvSpPr/>
              <p:nvPr/>
            </p:nvSpPr>
            <p:spPr>
              <a:xfrm>
                <a:off x="682258" y="1363789"/>
                <a:ext cx="1728829" cy="5747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396000" rIns="108000" bIns="36000" numCol="1" spcCol="0" rtlCol="0" fromWordArt="0" anchor="t" anchorCtr="0" forceAA="0" compatLnSpc="1">
                <a:prstTxWarp prst="textNoShape">
                  <a:avLst/>
                </a:prstTxWarp>
                <a:spAutoFit/>
              </a:bodyPr>
              <a:lstStyle/>
              <a:p>
                <a:pPr algn="ctr">
                  <a:spcAft>
                    <a:spcPts val="400"/>
                  </a:spcAft>
                </a:pPr>
                <a:r>
                  <a:rPr lang="en-GB" sz="900" dirty="0">
                    <a:solidFill>
                      <a:schemeClr val="bg1"/>
                    </a:solidFill>
                  </a:rPr>
                  <a:t>Database</a:t>
                </a:r>
              </a:p>
            </p:txBody>
          </p:sp>
          <p:sp>
            <p:nvSpPr>
              <p:cNvPr id="299" name="Rectangle 298">
                <a:extLst>
                  <a:ext uri="{FF2B5EF4-FFF2-40B4-BE49-F238E27FC236}">
                    <a16:creationId xmlns:a16="http://schemas.microsoft.com/office/drawing/2014/main" id="{C05EBEBB-556C-44F4-BDAB-EE41E4474377}"/>
                  </a:ext>
                </a:extLst>
              </p:cNvPr>
              <p:cNvSpPr/>
              <p:nvPr/>
            </p:nvSpPr>
            <p:spPr>
              <a:xfrm>
                <a:off x="2466611" y="1366755"/>
                <a:ext cx="1728829" cy="5747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396000" rIns="108000" bIns="36000" numCol="1" spcCol="0" rtlCol="0" fromWordArt="0" anchor="t" anchorCtr="0" forceAA="0" compatLnSpc="1">
                <a:prstTxWarp prst="textNoShape">
                  <a:avLst/>
                </a:prstTxWarp>
                <a:spAutoFit/>
              </a:bodyPr>
              <a:lstStyle/>
              <a:p>
                <a:pPr algn="ctr">
                  <a:spcAft>
                    <a:spcPts val="400"/>
                  </a:spcAft>
                </a:pPr>
                <a:r>
                  <a:rPr lang="en-GB" sz="900" dirty="0">
                    <a:solidFill>
                      <a:schemeClr val="bg1"/>
                    </a:solidFill>
                  </a:rPr>
                  <a:t>Mainframe</a:t>
                </a:r>
              </a:p>
            </p:txBody>
          </p:sp>
          <p:sp>
            <p:nvSpPr>
              <p:cNvPr id="301" name="Rectangle 300">
                <a:extLst>
                  <a:ext uri="{FF2B5EF4-FFF2-40B4-BE49-F238E27FC236}">
                    <a16:creationId xmlns:a16="http://schemas.microsoft.com/office/drawing/2014/main" id="{DEACC1C2-69AB-4776-BEEF-E25DA1F8EDC5}"/>
                  </a:ext>
                </a:extLst>
              </p:cNvPr>
              <p:cNvSpPr/>
              <p:nvPr/>
            </p:nvSpPr>
            <p:spPr>
              <a:xfrm>
                <a:off x="4255182" y="1362808"/>
                <a:ext cx="1728829" cy="5747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396000" rIns="108000" bIns="36000" numCol="1" spcCol="0" rtlCol="0" fromWordArt="0" anchor="t" anchorCtr="0" forceAA="0" compatLnSpc="1">
                <a:prstTxWarp prst="textNoShape">
                  <a:avLst/>
                </a:prstTxWarp>
                <a:spAutoFit/>
              </a:bodyPr>
              <a:lstStyle/>
              <a:p>
                <a:pPr algn="ctr">
                  <a:spcAft>
                    <a:spcPts val="400"/>
                  </a:spcAft>
                </a:pPr>
                <a:r>
                  <a:rPr lang="en-GB" sz="900" dirty="0">
                    <a:solidFill>
                      <a:schemeClr val="bg1"/>
                    </a:solidFill>
                  </a:rPr>
                  <a:t>SAP</a:t>
                </a:r>
              </a:p>
            </p:txBody>
          </p:sp>
          <p:sp>
            <p:nvSpPr>
              <p:cNvPr id="309" name="Rectangle 308">
                <a:extLst>
                  <a:ext uri="{FF2B5EF4-FFF2-40B4-BE49-F238E27FC236}">
                    <a16:creationId xmlns:a16="http://schemas.microsoft.com/office/drawing/2014/main" id="{BFF65532-B8F8-4059-A2BA-45B7CC71AB83}"/>
                  </a:ext>
                </a:extLst>
              </p:cNvPr>
              <p:cNvSpPr/>
              <p:nvPr/>
            </p:nvSpPr>
            <p:spPr>
              <a:xfrm>
                <a:off x="676722" y="4454714"/>
                <a:ext cx="1712848" cy="1039497"/>
              </a:xfrm>
              <a:prstGeom prst="rect">
                <a:avLst/>
              </a:prstGeom>
              <a:solidFill>
                <a:srgbClr val="F3F6F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spAutoFit/>
              </a:bodyPr>
              <a:lstStyle/>
              <a:p>
                <a:pPr>
                  <a:lnSpc>
                    <a:spcPct val="95000"/>
                  </a:lnSpc>
                  <a:spcBef>
                    <a:spcPts val="200"/>
                  </a:spcBef>
                  <a:spcAft>
                    <a:spcPts val="100"/>
                  </a:spcAft>
                  <a:buClr>
                    <a:schemeClr val="accent1"/>
                  </a:buClr>
                  <a:buSzPct val="85000"/>
                </a:pPr>
                <a:endParaRPr lang="it-IT" sz="800" dirty="0">
                  <a:solidFill>
                    <a:schemeClr val="tx1"/>
                  </a:solidFill>
                </a:endParaRPr>
              </a:p>
              <a:p>
                <a:pPr marL="87313" indent="-87313">
                  <a:lnSpc>
                    <a:spcPct val="95000"/>
                  </a:lnSpc>
                  <a:spcBef>
                    <a:spcPts val="200"/>
                  </a:spcBef>
                  <a:spcAft>
                    <a:spcPts val="100"/>
                  </a:spcAft>
                  <a:buClr>
                    <a:schemeClr val="accent1"/>
                  </a:buClr>
                  <a:buSzPct val="85000"/>
                  <a:buFont typeface="Wingdings" panose="05000000000000000000" pitchFamily="2" charset="2"/>
                  <a:buChar char="§"/>
                </a:pPr>
                <a:r>
                  <a:rPr lang="it-IT" sz="800" dirty="0">
                    <a:solidFill>
                      <a:schemeClr val="tx1"/>
                    </a:solidFill>
                  </a:rPr>
                  <a:t>Exadata</a:t>
                </a:r>
              </a:p>
              <a:p>
                <a:pPr marL="87313" indent="-87313">
                  <a:lnSpc>
                    <a:spcPct val="95000"/>
                  </a:lnSpc>
                  <a:spcBef>
                    <a:spcPts val="200"/>
                  </a:spcBef>
                  <a:spcAft>
                    <a:spcPts val="100"/>
                  </a:spcAft>
                  <a:buClr>
                    <a:schemeClr val="accent1"/>
                  </a:buClr>
                  <a:buSzPct val="85000"/>
                  <a:buFont typeface="Wingdings" panose="05000000000000000000" pitchFamily="2" charset="2"/>
                  <a:buChar char="§"/>
                </a:pPr>
                <a:r>
                  <a:rPr lang="it-IT" sz="800" dirty="0">
                    <a:solidFill>
                      <a:schemeClr val="tx1"/>
                    </a:solidFill>
                  </a:rPr>
                  <a:t>Teradata</a:t>
                </a:r>
              </a:p>
              <a:p>
                <a:pPr marL="87313" indent="-87313">
                  <a:lnSpc>
                    <a:spcPct val="95000"/>
                  </a:lnSpc>
                  <a:spcBef>
                    <a:spcPts val="200"/>
                  </a:spcBef>
                  <a:spcAft>
                    <a:spcPts val="100"/>
                  </a:spcAft>
                  <a:buClr>
                    <a:schemeClr val="accent1"/>
                  </a:buClr>
                  <a:buSzPct val="85000"/>
                  <a:buFont typeface="Wingdings" panose="05000000000000000000" pitchFamily="2" charset="2"/>
                  <a:buChar char="§"/>
                </a:pPr>
                <a:r>
                  <a:rPr lang="it-IT" sz="800" dirty="0">
                    <a:solidFill>
                      <a:schemeClr val="tx1"/>
                    </a:solidFill>
                  </a:rPr>
                  <a:t>Netezza</a:t>
                </a:r>
              </a:p>
              <a:p>
                <a:pPr marL="87313" indent="-87313">
                  <a:lnSpc>
                    <a:spcPct val="95000"/>
                  </a:lnSpc>
                  <a:spcBef>
                    <a:spcPts val="200"/>
                  </a:spcBef>
                  <a:spcAft>
                    <a:spcPts val="100"/>
                  </a:spcAft>
                  <a:buClr>
                    <a:schemeClr val="accent1"/>
                  </a:buClr>
                  <a:buSzPct val="85000"/>
                  <a:buFont typeface="Wingdings" panose="05000000000000000000" pitchFamily="2" charset="2"/>
                  <a:buChar char="§"/>
                </a:pPr>
                <a:r>
                  <a:rPr lang="it-IT" sz="800" dirty="0">
                    <a:solidFill>
                      <a:schemeClr val="tx1"/>
                    </a:solidFill>
                  </a:rPr>
                  <a:t>Vertica</a:t>
                </a:r>
              </a:p>
              <a:p>
                <a:pPr marL="87313" indent="-87313">
                  <a:lnSpc>
                    <a:spcPct val="95000"/>
                  </a:lnSpc>
                  <a:spcBef>
                    <a:spcPts val="200"/>
                  </a:spcBef>
                  <a:spcAft>
                    <a:spcPts val="100"/>
                  </a:spcAft>
                  <a:buClr>
                    <a:schemeClr val="accent1"/>
                  </a:buClr>
                  <a:buSzPct val="85000"/>
                  <a:buFont typeface="Wingdings" panose="05000000000000000000" pitchFamily="2" charset="2"/>
                  <a:buChar char="§"/>
                </a:pPr>
                <a:r>
                  <a:rPr lang="it-IT" sz="800" dirty="0">
                    <a:solidFill>
                      <a:schemeClr val="tx1"/>
                    </a:solidFill>
                  </a:rPr>
                  <a:t>Pivotal</a:t>
                </a:r>
                <a:endParaRPr lang="en-GB" sz="800" dirty="0">
                  <a:solidFill>
                    <a:schemeClr val="tx1"/>
                  </a:solidFill>
                </a:endParaRPr>
              </a:p>
            </p:txBody>
          </p:sp>
          <p:sp>
            <p:nvSpPr>
              <p:cNvPr id="313" name="Rectangle 312">
                <a:extLst>
                  <a:ext uri="{FF2B5EF4-FFF2-40B4-BE49-F238E27FC236}">
                    <a16:creationId xmlns:a16="http://schemas.microsoft.com/office/drawing/2014/main" id="{507389D4-0C3F-4D89-8473-B655616EFFFA}"/>
                  </a:ext>
                </a:extLst>
              </p:cNvPr>
              <p:cNvSpPr/>
              <p:nvPr/>
            </p:nvSpPr>
            <p:spPr>
              <a:xfrm>
                <a:off x="2461123" y="3303772"/>
                <a:ext cx="1737516" cy="1642739"/>
              </a:xfrm>
              <a:prstGeom prst="rect">
                <a:avLst/>
              </a:prstGeom>
              <a:solidFill>
                <a:srgbClr val="F3F6F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spAutoFit/>
              </a:bodyPr>
              <a:lstStyle/>
              <a:p>
                <a:pPr marL="87313" indent="-87313">
                  <a:lnSpc>
                    <a:spcPct val="95000"/>
                  </a:lnSpc>
                  <a:spcBef>
                    <a:spcPts val="200"/>
                  </a:spcBef>
                  <a:spcAft>
                    <a:spcPts val="100"/>
                  </a:spcAft>
                  <a:buClr>
                    <a:schemeClr val="accent1"/>
                  </a:buClr>
                  <a:buSzPct val="85000"/>
                  <a:buFont typeface="Wingdings" panose="05000000000000000000" pitchFamily="2" charset="2"/>
                  <a:buChar char="§"/>
                </a:pPr>
                <a:r>
                  <a:rPr lang="pt-BR" sz="800" dirty="0">
                    <a:solidFill>
                      <a:schemeClr val="tx1"/>
                    </a:solidFill>
                  </a:rPr>
                  <a:t>Amazon RDS </a:t>
                </a:r>
                <a:br>
                  <a:rPr lang="pt-BR" sz="800" dirty="0">
                    <a:solidFill>
                      <a:schemeClr val="tx1"/>
                    </a:solidFill>
                  </a:rPr>
                </a:br>
                <a:r>
                  <a:rPr lang="pt-BR" sz="700" dirty="0">
                    <a:solidFill>
                      <a:schemeClr val="accent1"/>
                    </a:solidFill>
                  </a:rPr>
                  <a:t>(SQL Server, Oracle, </a:t>
                </a:r>
                <a:br>
                  <a:rPr lang="pt-BR" sz="700" dirty="0">
                    <a:solidFill>
                      <a:schemeClr val="accent1"/>
                    </a:solidFill>
                  </a:rPr>
                </a:br>
                <a:r>
                  <a:rPr lang="pt-BR" sz="700" dirty="0">
                    <a:solidFill>
                      <a:schemeClr val="accent1"/>
                    </a:solidFill>
                  </a:rPr>
                  <a:t>MySQL,  Postgres)</a:t>
                </a:r>
              </a:p>
              <a:p>
                <a:pPr marL="87313" indent="-87313">
                  <a:lnSpc>
                    <a:spcPct val="95000"/>
                  </a:lnSpc>
                  <a:spcBef>
                    <a:spcPts val="200"/>
                  </a:spcBef>
                  <a:spcAft>
                    <a:spcPts val="100"/>
                  </a:spcAft>
                  <a:buClr>
                    <a:schemeClr val="accent1"/>
                  </a:buClr>
                  <a:buSzPct val="85000"/>
                  <a:buFont typeface="Wingdings" panose="05000000000000000000" pitchFamily="2" charset="2"/>
                  <a:buChar char="§"/>
                </a:pPr>
                <a:r>
                  <a:rPr lang="pt-BR" sz="800" dirty="0">
                    <a:solidFill>
                      <a:schemeClr val="tx1"/>
                    </a:solidFill>
                  </a:rPr>
                  <a:t>Amazon Aurora </a:t>
                </a:r>
                <a:r>
                  <a:rPr lang="pt-BR" sz="700" dirty="0">
                    <a:solidFill>
                      <a:schemeClr val="accent1"/>
                    </a:solidFill>
                  </a:rPr>
                  <a:t>(MySQL)</a:t>
                </a:r>
              </a:p>
              <a:p>
                <a:pPr marL="87313" indent="-87313">
                  <a:lnSpc>
                    <a:spcPct val="95000"/>
                  </a:lnSpc>
                  <a:spcBef>
                    <a:spcPts val="200"/>
                  </a:spcBef>
                  <a:spcAft>
                    <a:spcPts val="100"/>
                  </a:spcAft>
                  <a:buClr>
                    <a:schemeClr val="accent1"/>
                  </a:buClr>
                  <a:buSzPct val="85000"/>
                  <a:buFont typeface="Wingdings" panose="05000000000000000000" pitchFamily="2" charset="2"/>
                  <a:buChar char="§"/>
                </a:pPr>
                <a:r>
                  <a:rPr lang="pt-BR" sz="800" dirty="0">
                    <a:solidFill>
                      <a:schemeClr val="tx1"/>
                    </a:solidFill>
                  </a:rPr>
                  <a:t>Amazon Aurora </a:t>
                </a:r>
                <a:r>
                  <a:rPr lang="pt-BR" sz="700" dirty="0">
                    <a:solidFill>
                      <a:schemeClr val="accent1"/>
                    </a:solidFill>
                  </a:rPr>
                  <a:t>(PostgreSQL)</a:t>
                </a:r>
              </a:p>
              <a:p>
                <a:pPr marL="87313" indent="-87313">
                  <a:lnSpc>
                    <a:spcPct val="95000"/>
                  </a:lnSpc>
                  <a:spcBef>
                    <a:spcPts val="200"/>
                  </a:spcBef>
                  <a:spcAft>
                    <a:spcPts val="100"/>
                  </a:spcAft>
                  <a:buClr>
                    <a:schemeClr val="accent1"/>
                  </a:buClr>
                  <a:buSzPct val="85000"/>
                  <a:buFont typeface="Wingdings" panose="05000000000000000000" pitchFamily="2" charset="2"/>
                  <a:buChar char="§"/>
                </a:pPr>
                <a:r>
                  <a:rPr lang="pt-BR" sz="800" dirty="0">
                    <a:solidFill>
                      <a:schemeClr val="tx1"/>
                    </a:solidFill>
                  </a:rPr>
                  <a:t>Amazon Redshift</a:t>
                </a:r>
              </a:p>
              <a:p>
                <a:pPr marL="87313" indent="-87313">
                  <a:lnSpc>
                    <a:spcPct val="95000"/>
                  </a:lnSpc>
                  <a:spcBef>
                    <a:spcPts val="200"/>
                  </a:spcBef>
                  <a:spcAft>
                    <a:spcPts val="100"/>
                  </a:spcAft>
                  <a:buClr>
                    <a:schemeClr val="accent1"/>
                  </a:buClr>
                  <a:buSzPct val="85000"/>
                  <a:buFont typeface="Wingdings" panose="05000000000000000000" pitchFamily="2" charset="2"/>
                  <a:buChar char="§"/>
                </a:pPr>
                <a:r>
                  <a:rPr lang="pt-BR" sz="800" dirty="0">
                    <a:solidFill>
                      <a:schemeClr val="tx1"/>
                    </a:solidFill>
                  </a:rPr>
                  <a:t>Azure SQL Server MI</a:t>
                </a:r>
                <a:endParaRPr lang="pt-BR" sz="800" dirty="0">
                  <a:solidFill>
                    <a:srgbClr val="FF0000"/>
                  </a:solidFill>
                </a:endParaRPr>
              </a:p>
              <a:p>
                <a:pPr marL="87313" indent="-87313">
                  <a:lnSpc>
                    <a:spcPct val="95000"/>
                  </a:lnSpc>
                  <a:spcBef>
                    <a:spcPts val="200"/>
                  </a:spcBef>
                  <a:spcAft>
                    <a:spcPts val="100"/>
                  </a:spcAft>
                  <a:buClr>
                    <a:schemeClr val="accent1"/>
                  </a:buClr>
                  <a:buSzPct val="85000"/>
                  <a:buFont typeface="Wingdings" panose="05000000000000000000" pitchFamily="2" charset="2"/>
                  <a:buChar char="§"/>
                </a:pPr>
                <a:r>
                  <a:rPr lang="pt-BR" sz="800" dirty="0">
                    <a:solidFill>
                      <a:schemeClr val="tx1"/>
                    </a:solidFill>
                  </a:rPr>
                  <a:t>Azure Database for MySQL</a:t>
                </a:r>
              </a:p>
              <a:p>
                <a:pPr marL="87313" indent="-87313">
                  <a:lnSpc>
                    <a:spcPct val="95000"/>
                  </a:lnSpc>
                  <a:spcBef>
                    <a:spcPts val="200"/>
                  </a:spcBef>
                  <a:spcAft>
                    <a:spcPts val="100"/>
                  </a:spcAft>
                  <a:buClr>
                    <a:schemeClr val="accent1"/>
                  </a:buClr>
                  <a:buSzPct val="85000"/>
                  <a:buFont typeface="Wingdings" panose="05000000000000000000" pitchFamily="2" charset="2"/>
                  <a:buChar char="§"/>
                </a:pPr>
                <a:r>
                  <a:rPr lang="pt-BR" sz="800" dirty="0">
                    <a:solidFill>
                      <a:schemeClr val="tx1"/>
                    </a:solidFill>
                  </a:rPr>
                  <a:t>Google Cloud SQL </a:t>
                </a:r>
                <a:r>
                  <a:rPr lang="pt-BR" sz="700" dirty="0">
                    <a:solidFill>
                      <a:schemeClr val="accent1"/>
                    </a:solidFill>
                  </a:rPr>
                  <a:t>(MySQL, PostgreSQL*)</a:t>
                </a:r>
              </a:p>
              <a:p>
                <a:pPr marL="87313" indent="-87313">
                  <a:lnSpc>
                    <a:spcPct val="95000"/>
                  </a:lnSpc>
                  <a:spcBef>
                    <a:spcPts val="200"/>
                  </a:spcBef>
                  <a:spcAft>
                    <a:spcPts val="100"/>
                  </a:spcAft>
                  <a:buClr>
                    <a:schemeClr val="accent1"/>
                  </a:buClr>
                  <a:buSzPct val="85000"/>
                  <a:buFont typeface="Wingdings" panose="05000000000000000000" pitchFamily="2" charset="2"/>
                  <a:buChar char="§"/>
                </a:pPr>
                <a:r>
                  <a:rPr lang="pt-BR" sz="800" dirty="0">
                    <a:solidFill>
                      <a:schemeClr val="tx1"/>
                    </a:solidFill>
                  </a:rPr>
                  <a:t>Oracle Cloud</a:t>
                </a:r>
              </a:p>
            </p:txBody>
          </p:sp>
          <p:sp>
            <p:nvSpPr>
              <p:cNvPr id="315" name="Rectangle 314">
                <a:extLst>
                  <a:ext uri="{FF2B5EF4-FFF2-40B4-BE49-F238E27FC236}">
                    <a16:creationId xmlns:a16="http://schemas.microsoft.com/office/drawing/2014/main" id="{F37740B8-53DA-4CDD-B92B-4E7032949269}"/>
                  </a:ext>
                </a:extLst>
              </p:cNvPr>
              <p:cNvSpPr/>
              <p:nvPr/>
            </p:nvSpPr>
            <p:spPr>
              <a:xfrm>
                <a:off x="4257188" y="4201815"/>
                <a:ext cx="1728829" cy="268517"/>
              </a:xfrm>
              <a:prstGeom prst="rect">
                <a:avLst/>
              </a:prstGeom>
              <a:solidFill>
                <a:srgbClr val="F3F6F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spAutoFit/>
              </a:bodyPr>
              <a:lstStyle/>
              <a:p>
                <a:pPr marL="87313" indent="-87313">
                  <a:lnSpc>
                    <a:spcPct val="95000"/>
                  </a:lnSpc>
                  <a:spcBef>
                    <a:spcPts val="200"/>
                  </a:spcBef>
                  <a:spcAft>
                    <a:spcPts val="100"/>
                  </a:spcAft>
                  <a:buClr>
                    <a:schemeClr val="accent1"/>
                  </a:buClr>
                  <a:buSzPct val="85000"/>
                  <a:buFont typeface="Wingdings" panose="05000000000000000000" pitchFamily="2" charset="2"/>
                  <a:buChar char="§"/>
                </a:pPr>
                <a:r>
                  <a:rPr lang="en-GB" sz="800" dirty="0">
                    <a:solidFill>
                      <a:schemeClr val="tx1"/>
                    </a:solidFill>
                  </a:rPr>
                  <a:t>Salesforce</a:t>
                </a:r>
                <a:endParaRPr lang="en-GB" sz="800" strike="sngStrike" dirty="0">
                  <a:solidFill>
                    <a:srgbClr val="FF0000"/>
                  </a:solidFill>
                </a:endParaRPr>
              </a:p>
            </p:txBody>
          </p:sp>
          <p:sp>
            <p:nvSpPr>
              <p:cNvPr id="316" name="Rectangle 315">
                <a:extLst>
                  <a:ext uri="{FF2B5EF4-FFF2-40B4-BE49-F238E27FC236}">
                    <a16:creationId xmlns:a16="http://schemas.microsoft.com/office/drawing/2014/main" id="{42063C14-4B3C-41B1-AFCF-796E7C5B385B}"/>
                  </a:ext>
                </a:extLst>
              </p:cNvPr>
              <p:cNvSpPr/>
              <p:nvPr/>
            </p:nvSpPr>
            <p:spPr>
              <a:xfrm>
                <a:off x="683706" y="3868976"/>
                <a:ext cx="1712907" cy="5747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396000" rIns="108000" bIns="36000" numCol="1" spcCol="0" rtlCol="0" fromWordArt="0" anchor="t" anchorCtr="0" forceAA="0" compatLnSpc="1">
                <a:prstTxWarp prst="textNoShape">
                  <a:avLst/>
                </a:prstTxWarp>
                <a:spAutoFit/>
              </a:bodyPr>
              <a:lstStyle/>
              <a:p>
                <a:pPr algn="ctr">
                  <a:spcAft>
                    <a:spcPts val="400"/>
                  </a:spcAft>
                </a:pPr>
                <a:r>
                  <a:rPr lang="en-GB" sz="900" dirty="0">
                    <a:solidFill>
                      <a:schemeClr val="bg1"/>
                    </a:solidFill>
                  </a:rPr>
                  <a:t>EDW</a:t>
                </a:r>
              </a:p>
            </p:txBody>
          </p:sp>
          <p:sp>
            <p:nvSpPr>
              <p:cNvPr id="317" name="Rectangle 316">
                <a:extLst>
                  <a:ext uri="{FF2B5EF4-FFF2-40B4-BE49-F238E27FC236}">
                    <a16:creationId xmlns:a16="http://schemas.microsoft.com/office/drawing/2014/main" id="{37EC8D38-4344-47D7-87E3-54BE8C22F9EF}"/>
                  </a:ext>
                </a:extLst>
              </p:cNvPr>
              <p:cNvSpPr/>
              <p:nvPr/>
            </p:nvSpPr>
            <p:spPr>
              <a:xfrm>
                <a:off x="2468239" y="2721611"/>
                <a:ext cx="1728829" cy="5747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396000" rIns="108000" bIns="36000" numCol="1" spcCol="0" rtlCol="0" fromWordArt="0" anchor="t" anchorCtr="0" forceAA="0" compatLnSpc="1">
                <a:prstTxWarp prst="textNoShape">
                  <a:avLst/>
                </a:prstTxWarp>
                <a:spAutoFit/>
              </a:bodyPr>
              <a:lstStyle/>
              <a:p>
                <a:pPr algn="ctr">
                  <a:spcAft>
                    <a:spcPts val="400"/>
                  </a:spcAft>
                </a:pPr>
                <a:r>
                  <a:rPr lang="en-GB" sz="900" dirty="0">
                    <a:solidFill>
                      <a:schemeClr val="bg1"/>
                    </a:solidFill>
                  </a:rPr>
                  <a:t>Cloud</a:t>
                </a:r>
              </a:p>
            </p:txBody>
          </p:sp>
          <p:sp>
            <p:nvSpPr>
              <p:cNvPr id="320" name="Rectangle 319">
                <a:extLst>
                  <a:ext uri="{FF2B5EF4-FFF2-40B4-BE49-F238E27FC236}">
                    <a16:creationId xmlns:a16="http://schemas.microsoft.com/office/drawing/2014/main" id="{359A4676-145C-4E21-9B79-A03AB6788475}"/>
                  </a:ext>
                </a:extLst>
              </p:cNvPr>
              <p:cNvSpPr/>
              <p:nvPr/>
            </p:nvSpPr>
            <p:spPr>
              <a:xfrm>
                <a:off x="4254511" y="3622294"/>
                <a:ext cx="1728829" cy="5747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396000" rIns="108000" bIns="36000" numCol="1" spcCol="0" rtlCol="0" fromWordArt="0" anchor="t" anchorCtr="0" forceAA="0" compatLnSpc="1">
                <a:prstTxWarp prst="textNoShape">
                  <a:avLst/>
                </a:prstTxWarp>
                <a:spAutoFit/>
              </a:bodyPr>
              <a:lstStyle/>
              <a:p>
                <a:pPr algn="ctr">
                  <a:spcAft>
                    <a:spcPts val="400"/>
                  </a:spcAft>
                </a:pPr>
                <a:r>
                  <a:rPr lang="en-GB" sz="900" dirty="0">
                    <a:solidFill>
                      <a:schemeClr val="bg1"/>
                    </a:solidFill>
                  </a:rPr>
                  <a:t>SaaS</a:t>
                </a:r>
              </a:p>
            </p:txBody>
          </p:sp>
          <p:sp>
            <p:nvSpPr>
              <p:cNvPr id="321" name="Rectangle 320">
                <a:extLst>
                  <a:ext uri="{FF2B5EF4-FFF2-40B4-BE49-F238E27FC236}">
                    <a16:creationId xmlns:a16="http://schemas.microsoft.com/office/drawing/2014/main" id="{94AFE21E-D33E-4ACD-A7E8-DBDCE9FB9F50}"/>
                  </a:ext>
                </a:extLst>
              </p:cNvPr>
              <p:cNvSpPr/>
              <p:nvPr/>
            </p:nvSpPr>
            <p:spPr>
              <a:xfrm>
                <a:off x="4253441" y="5108759"/>
                <a:ext cx="1730570" cy="364697"/>
              </a:xfrm>
              <a:prstGeom prst="rect">
                <a:avLst/>
              </a:prstGeom>
              <a:solidFill>
                <a:srgbClr val="F3F6F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spAutoFit/>
              </a:bodyPr>
              <a:lstStyle/>
              <a:p>
                <a:pPr marL="87313" indent="-87313">
                  <a:lnSpc>
                    <a:spcPct val="95000"/>
                  </a:lnSpc>
                  <a:spcBef>
                    <a:spcPts val="200"/>
                  </a:spcBef>
                  <a:spcAft>
                    <a:spcPts val="100"/>
                  </a:spcAft>
                  <a:buClr>
                    <a:schemeClr val="accent1"/>
                  </a:buClr>
                  <a:buSzPct val="85000"/>
                  <a:buFont typeface="Wingdings" panose="05000000000000000000" pitchFamily="2" charset="2"/>
                  <a:buChar char="§"/>
                </a:pPr>
                <a:r>
                  <a:rPr lang="it-IT" sz="800" dirty="0">
                    <a:solidFill>
                      <a:schemeClr val="tx1"/>
                    </a:solidFill>
                  </a:rPr>
                  <a:t>Delimited</a:t>
                </a:r>
                <a:br>
                  <a:rPr lang="it-IT" sz="800" dirty="0">
                    <a:solidFill>
                      <a:schemeClr val="tx1"/>
                    </a:solidFill>
                  </a:rPr>
                </a:br>
                <a:r>
                  <a:rPr lang="it-IT" sz="700" dirty="0">
                    <a:solidFill>
                      <a:schemeClr val="accent1"/>
                    </a:solidFill>
                  </a:rPr>
                  <a:t>(e.g., CSV, TSV)</a:t>
                </a:r>
                <a:endParaRPr lang="it-IT" sz="800" dirty="0">
                  <a:solidFill>
                    <a:schemeClr val="accent1"/>
                  </a:solidFill>
                </a:endParaRPr>
              </a:p>
            </p:txBody>
          </p:sp>
          <p:sp>
            <p:nvSpPr>
              <p:cNvPr id="322" name="Rectangle 321">
                <a:extLst>
                  <a:ext uri="{FF2B5EF4-FFF2-40B4-BE49-F238E27FC236}">
                    <a16:creationId xmlns:a16="http://schemas.microsoft.com/office/drawing/2014/main" id="{7645E7B5-48D5-4B09-BA1B-ED4B992912E9}"/>
                  </a:ext>
                </a:extLst>
              </p:cNvPr>
              <p:cNvSpPr/>
              <p:nvPr/>
            </p:nvSpPr>
            <p:spPr>
              <a:xfrm>
                <a:off x="4259406" y="4529241"/>
                <a:ext cx="1728829" cy="5747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396000" rIns="108000" bIns="36000" numCol="1" spcCol="0" rtlCol="0" fromWordArt="0" anchor="t" anchorCtr="0" forceAA="0" compatLnSpc="1">
                <a:prstTxWarp prst="textNoShape">
                  <a:avLst/>
                </a:prstTxWarp>
                <a:spAutoFit/>
              </a:bodyPr>
              <a:lstStyle/>
              <a:p>
                <a:pPr algn="ctr">
                  <a:spcAft>
                    <a:spcPts val="400"/>
                  </a:spcAft>
                </a:pPr>
                <a:r>
                  <a:rPr lang="en-GB" sz="900" dirty="0">
                    <a:solidFill>
                      <a:schemeClr val="bg1"/>
                    </a:solidFill>
                  </a:rPr>
                  <a:t>Flat Files</a:t>
                </a:r>
              </a:p>
            </p:txBody>
          </p:sp>
          <p:pic>
            <p:nvPicPr>
              <p:cNvPr id="39" name="Graphic 38">
                <a:extLst>
                  <a:ext uri="{FF2B5EF4-FFF2-40B4-BE49-F238E27FC236}">
                    <a16:creationId xmlns:a16="http://schemas.microsoft.com/office/drawing/2014/main" id="{9EA04E04-1F8B-47D8-A88C-DE4ECF6B43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7567" y="1439647"/>
                <a:ext cx="283235" cy="273120"/>
              </a:xfrm>
              <a:prstGeom prst="rect">
                <a:avLst/>
              </a:prstGeom>
            </p:spPr>
          </p:pic>
          <p:pic>
            <p:nvPicPr>
              <p:cNvPr id="40" name="Graphic 39">
                <a:extLst>
                  <a:ext uri="{FF2B5EF4-FFF2-40B4-BE49-F238E27FC236}">
                    <a16:creationId xmlns:a16="http://schemas.microsoft.com/office/drawing/2014/main" id="{5349B081-F478-47A5-AF16-9B52DD18538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18526" y="1417211"/>
                <a:ext cx="242774" cy="333815"/>
              </a:xfrm>
              <a:prstGeom prst="rect">
                <a:avLst/>
              </a:prstGeom>
            </p:spPr>
          </p:pic>
          <p:pic>
            <p:nvPicPr>
              <p:cNvPr id="42" name="Graphic 41">
                <a:extLst>
                  <a:ext uri="{FF2B5EF4-FFF2-40B4-BE49-F238E27FC236}">
                    <a16:creationId xmlns:a16="http://schemas.microsoft.com/office/drawing/2014/main" id="{A3D72141-8F53-483B-B74D-BC7D485B66C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75849" y="1485578"/>
                <a:ext cx="434969" cy="212426"/>
              </a:xfrm>
              <a:prstGeom prst="rect">
                <a:avLst/>
              </a:prstGeom>
            </p:spPr>
          </p:pic>
          <p:pic>
            <p:nvPicPr>
              <p:cNvPr id="43" name="Graphic 42">
                <a:extLst>
                  <a:ext uri="{FF2B5EF4-FFF2-40B4-BE49-F238E27FC236}">
                    <a16:creationId xmlns:a16="http://schemas.microsoft.com/office/drawing/2014/main" id="{9FCBDA9F-8BB5-41F0-81FA-72E826B6A07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61395" y="2821578"/>
                <a:ext cx="361795" cy="247080"/>
              </a:xfrm>
              <a:prstGeom prst="rect">
                <a:avLst/>
              </a:prstGeom>
            </p:spPr>
          </p:pic>
          <p:pic>
            <p:nvPicPr>
              <p:cNvPr id="45" name="Graphic 44">
                <a:extLst>
                  <a:ext uri="{FF2B5EF4-FFF2-40B4-BE49-F238E27FC236}">
                    <a16:creationId xmlns:a16="http://schemas.microsoft.com/office/drawing/2014/main" id="{43F0A353-77C5-4E21-88A2-F63C52A9336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407800" y="3942622"/>
                <a:ext cx="238255" cy="273553"/>
              </a:xfrm>
              <a:prstGeom prst="rect">
                <a:avLst/>
              </a:prstGeom>
            </p:spPr>
          </p:pic>
          <p:pic>
            <p:nvPicPr>
              <p:cNvPr id="417" name="Graphic 416">
                <a:extLst>
                  <a:ext uri="{FF2B5EF4-FFF2-40B4-BE49-F238E27FC236}">
                    <a16:creationId xmlns:a16="http://schemas.microsoft.com/office/drawing/2014/main" id="{E9112000-2BB1-44C8-87E8-4DCBBDC843D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44444" y="3724332"/>
                <a:ext cx="361795" cy="247080"/>
              </a:xfrm>
              <a:prstGeom prst="rect">
                <a:avLst/>
              </a:prstGeom>
            </p:spPr>
          </p:pic>
          <p:pic>
            <p:nvPicPr>
              <p:cNvPr id="46" name="Graphic 45">
                <a:extLst>
                  <a:ext uri="{FF2B5EF4-FFF2-40B4-BE49-F238E27FC236}">
                    <a16:creationId xmlns:a16="http://schemas.microsoft.com/office/drawing/2014/main" id="{2F3741A9-04C3-41A4-A2EF-6C25D6EAF2C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998295" y="4575552"/>
                <a:ext cx="242774" cy="313583"/>
              </a:xfrm>
              <a:prstGeom prst="rect">
                <a:avLst/>
              </a:prstGeom>
            </p:spPr>
          </p:pic>
        </p:grpSp>
        <p:sp>
          <p:nvSpPr>
            <p:cNvPr id="86" name="Rectangle 85">
              <a:extLst>
                <a:ext uri="{FF2B5EF4-FFF2-40B4-BE49-F238E27FC236}">
                  <a16:creationId xmlns:a16="http://schemas.microsoft.com/office/drawing/2014/main" id="{AC4EB89C-922D-4C3E-A280-469ADB70E3A2}"/>
                </a:ext>
              </a:extLst>
            </p:cNvPr>
            <p:cNvSpPr/>
            <p:nvPr/>
          </p:nvSpPr>
          <p:spPr>
            <a:xfrm>
              <a:off x="2470651" y="5416880"/>
              <a:ext cx="1712848" cy="417789"/>
            </a:xfrm>
            <a:prstGeom prst="rect">
              <a:avLst/>
            </a:prstGeom>
            <a:solidFill>
              <a:srgbClr val="F3F6F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spAutoFit/>
            </a:bodyPr>
            <a:lstStyle/>
            <a:p>
              <a:pPr>
                <a:lnSpc>
                  <a:spcPct val="95000"/>
                </a:lnSpc>
                <a:spcBef>
                  <a:spcPts val="200"/>
                </a:spcBef>
                <a:spcAft>
                  <a:spcPts val="100"/>
                </a:spcAft>
                <a:buClr>
                  <a:schemeClr val="accent1"/>
                </a:buClr>
                <a:buSzPct val="85000"/>
              </a:pPr>
              <a:endParaRPr lang="it-IT" sz="800" dirty="0">
                <a:solidFill>
                  <a:schemeClr val="tx1"/>
                </a:solidFill>
              </a:endParaRPr>
            </a:p>
            <a:p>
              <a:pPr marL="87313" indent="-87313">
                <a:lnSpc>
                  <a:spcPct val="95000"/>
                </a:lnSpc>
                <a:spcBef>
                  <a:spcPts val="200"/>
                </a:spcBef>
                <a:spcAft>
                  <a:spcPts val="100"/>
                </a:spcAft>
                <a:buClr>
                  <a:schemeClr val="accent1"/>
                </a:buClr>
                <a:buSzPct val="85000"/>
                <a:buFont typeface="Wingdings" panose="05000000000000000000" pitchFamily="2" charset="2"/>
                <a:buChar char="§"/>
              </a:pPr>
              <a:r>
                <a:rPr lang="en-GB" sz="800" dirty="0">
                  <a:solidFill>
                    <a:schemeClr val="tx1"/>
                  </a:solidFill>
                </a:rPr>
                <a:t>MongoDB</a:t>
              </a:r>
            </a:p>
          </p:txBody>
        </p:sp>
        <p:sp>
          <p:nvSpPr>
            <p:cNvPr id="87" name="Rectangle 86">
              <a:extLst>
                <a:ext uri="{FF2B5EF4-FFF2-40B4-BE49-F238E27FC236}">
                  <a16:creationId xmlns:a16="http://schemas.microsoft.com/office/drawing/2014/main" id="{E4F86BD9-F28D-40CD-BEA7-5830AC713819}"/>
                </a:ext>
              </a:extLst>
            </p:cNvPr>
            <p:cNvSpPr/>
            <p:nvPr/>
          </p:nvSpPr>
          <p:spPr>
            <a:xfrm>
              <a:off x="2478381" y="4997519"/>
              <a:ext cx="1712907" cy="5747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396000" rIns="108000" bIns="36000" numCol="1" spcCol="0" rtlCol="0" fromWordArt="0" anchor="t" anchorCtr="0" forceAA="0" compatLnSpc="1">
              <a:prstTxWarp prst="textNoShape">
                <a:avLst/>
              </a:prstTxWarp>
              <a:spAutoFit/>
            </a:bodyPr>
            <a:lstStyle/>
            <a:p>
              <a:pPr algn="ctr">
                <a:spcAft>
                  <a:spcPts val="400"/>
                </a:spcAft>
              </a:pPr>
              <a:r>
                <a:rPr lang="en-GB" sz="900" dirty="0">
                  <a:solidFill>
                    <a:schemeClr val="bg1"/>
                  </a:solidFill>
                </a:rPr>
                <a:t>NoSQL</a:t>
              </a:r>
            </a:p>
          </p:txBody>
        </p:sp>
        <p:pic>
          <p:nvPicPr>
            <p:cNvPr id="4" name="Graphic 3">
              <a:extLst>
                <a:ext uri="{FF2B5EF4-FFF2-40B4-BE49-F238E27FC236}">
                  <a16:creationId xmlns:a16="http://schemas.microsoft.com/office/drawing/2014/main" id="{9314693F-6B7A-4FE1-A8D2-B0705A2F92C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201484" y="5033227"/>
              <a:ext cx="266700" cy="292143"/>
            </a:xfrm>
            <a:prstGeom prst="rect">
              <a:avLst/>
            </a:prstGeom>
          </p:spPr>
        </p:pic>
      </p:grpSp>
      <p:sp>
        <p:nvSpPr>
          <p:cNvPr id="227" name="SubTitle Sources">
            <a:extLst>
              <a:ext uri="{FF2B5EF4-FFF2-40B4-BE49-F238E27FC236}">
                <a16:creationId xmlns:a16="http://schemas.microsoft.com/office/drawing/2014/main" id="{765DD11D-0AD9-41F1-AEB1-AFA54C2E6804}"/>
              </a:ext>
            </a:extLst>
          </p:cNvPr>
          <p:cNvSpPr txBox="1"/>
          <p:nvPr/>
        </p:nvSpPr>
        <p:spPr>
          <a:xfrm>
            <a:off x="686876" y="1022371"/>
            <a:ext cx="3608498" cy="307777"/>
          </a:xfrm>
          <a:prstGeom prst="rect">
            <a:avLst/>
          </a:prstGeom>
          <a:noFill/>
        </p:spPr>
        <p:txBody>
          <a:bodyPr wrap="square" lIns="0" rtlCol="0">
            <a:spAutoFit/>
          </a:bodyPr>
          <a:lstStyle/>
          <a:p>
            <a:pPr>
              <a:spcAft>
                <a:spcPts val="1800"/>
              </a:spcAft>
            </a:pPr>
            <a:r>
              <a:rPr lang="en-GB" sz="1400" b="1" dirty="0">
                <a:solidFill>
                  <a:schemeClr val="accent1"/>
                </a:solidFill>
                <a:ea typeface="Open Sans" panose="020B0606030504020204" pitchFamily="34" charset="0"/>
                <a:cs typeface="Open Sans" panose="020B0606030504020204" pitchFamily="34" charset="0"/>
              </a:rPr>
              <a:t>SOURCES</a:t>
            </a:r>
            <a:endParaRPr lang="en-GB" sz="1400" dirty="0">
              <a:solidFill>
                <a:schemeClr val="accent1"/>
              </a:solidFill>
              <a:latin typeface="Arial" panose="020B0604020202020204" pitchFamily="34" charset="0"/>
              <a:cs typeface="Arial" panose="020B0604020202020204" pitchFamily="34" charset="0"/>
            </a:endParaRPr>
          </a:p>
        </p:txBody>
      </p:sp>
      <p:sp>
        <p:nvSpPr>
          <p:cNvPr id="228" name="SubTitle Targets">
            <a:extLst>
              <a:ext uri="{FF2B5EF4-FFF2-40B4-BE49-F238E27FC236}">
                <a16:creationId xmlns:a16="http://schemas.microsoft.com/office/drawing/2014/main" id="{09628D82-2403-4665-9C87-52A8ED508A91}"/>
              </a:ext>
            </a:extLst>
          </p:cNvPr>
          <p:cNvSpPr txBox="1"/>
          <p:nvPr/>
        </p:nvSpPr>
        <p:spPr>
          <a:xfrm>
            <a:off x="6147209" y="1033731"/>
            <a:ext cx="3620098" cy="307777"/>
          </a:xfrm>
          <a:prstGeom prst="rect">
            <a:avLst/>
          </a:prstGeom>
          <a:noFill/>
        </p:spPr>
        <p:txBody>
          <a:bodyPr wrap="square" lIns="0" rtlCol="0">
            <a:spAutoFit/>
          </a:bodyPr>
          <a:lstStyle/>
          <a:p>
            <a:pPr>
              <a:spcAft>
                <a:spcPts val="1800"/>
              </a:spcAft>
            </a:pPr>
            <a:r>
              <a:rPr lang="en-GB" sz="1400" b="1" dirty="0">
                <a:solidFill>
                  <a:srgbClr val="870064"/>
                </a:solidFill>
                <a:ea typeface="Open Sans" panose="020B0606030504020204" pitchFamily="34" charset="0"/>
                <a:cs typeface="Open Sans" panose="020B0606030504020204" pitchFamily="34" charset="0"/>
              </a:rPr>
              <a:t>TARGETS</a:t>
            </a:r>
            <a:endParaRPr lang="en-GB" sz="1400" dirty="0">
              <a:solidFill>
                <a:srgbClr val="870064"/>
              </a:solidFill>
              <a:latin typeface="Arial" panose="020B0604020202020204" pitchFamily="34" charset="0"/>
              <a:cs typeface="Arial" panose="020B0604020202020204" pitchFamily="34" charset="0"/>
            </a:endParaRPr>
          </a:p>
        </p:txBody>
      </p:sp>
      <p:grpSp>
        <p:nvGrpSpPr>
          <p:cNvPr id="83" name="Key: DL DW Automation">
            <a:extLst>
              <a:ext uri="{FF2B5EF4-FFF2-40B4-BE49-F238E27FC236}">
                <a16:creationId xmlns:a16="http://schemas.microsoft.com/office/drawing/2014/main" id="{67DCDB2D-BD1D-4D2A-BF56-0CA3297257C7}"/>
              </a:ext>
            </a:extLst>
          </p:cNvPr>
          <p:cNvGrpSpPr/>
          <p:nvPr/>
        </p:nvGrpSpPr>
        <p:grpSpPr>
          <a:xfrm>
            <a:off x="9735875" y="917238"/>
            <a:ext cx="1672964" cy="390472"/>
            <a:chOff x="9385848" y="495609"/>
            <a:chExt cx="1672964" cy="390472"/>
          </a:xfrm>
        </p:grpSpPr>
        <p:sp>
          <p:nvSpPr>
            <p:cNvPr id="84" name="TextBox 83">
              <a:extLst>
                <a:ext uri="{FF2B5EF4-FFF2-40B4-BE49-F238E27FC236}">
                  <a16:creationId xmlns:a16="http://schemas.microsoft.com/office/drawing/2014/main" id="{4A30C230-2F09-4F73-8BD8-05F7160BC0F6}"/>
                </a:ext>
              </a:extLst>
            </p:cNvPr>
            <p:cNvSpPr txBox="1"/>
            <p:nvPr/>
          </p:nvSpPr>
          <p:spPr>
            <a:xfrm>
              <a:off x="9450358" y="501360"/>
              <a:ext cx="1608454" cy="384721"/>
            </a:xfrm>
            <a:prstGeom prst="rect">
              <a:avLst/>
            </a:prstGeom>
            <a:noFill/>
          </p:spPr>
          <p:txBody>
            <a:bodyPr wrap="square" lIns="0" tIns="0" rIns="0" bIns="0" rtlCol="0">
              <a:spAutoFit/>
            </a:bodyPr>
            <a:lstStyle/>
            <a:p>
              <a:pPr marL="268288" indent="-268288" defTabSz="914354">
                <a:spcAft>
                  <a:spcPts val="600"/>
                </a:spcAft>
                <a:buClr>
                  <a:prstClr val="white"/>
                </a:buClr>
                <a:buFont typeface="+mj-lt"/>
                <a:buAutoNum type="arabicPeriod"/>
                <a:defRPr/>
              </a:pPr>
              <a:r>
                <a:rPr lang="en-US" sz="1100" dirty="0">
                  <a:solidFill>
                    <a:schemeClr val="accent6"/>
                  </a:solidFill>
                </a:rPr>
                <a:t>DL/DW Automation </a:t>
              </a:r>
            </a:p>
            <a:p>
              <a:pPr marR="0" lvl="0" algn="l" defTabSz="914354" rtl="0" eaLnBrk="1" fontAlgn="auto" latinLnBrk="0" hangingPunct="1">
                <a:lnSpc>
                  <a:spcPct val="100000"/>
                </a:lnSpc>
                <a:spcBef>
                  <a:spcPts val="0"/>
                </a:spcBef>
                <a:spcAft>
                  <a:spcPts val="600"/>
                </a:spcAft>
                <a:buClr>
                  <a:prstClr val="white"/>
                </a:buClr>
                <a:buSzTx/>
                <a:tabLst/>
                <a:defRPr/>
              </a:pPr>
              <a:endParaRPr kumimoji="0" lang="en-GB" sz="900" b="1" u="none" strike="noStrike" kern="1200" cap="none" spc="0" normalizeH="0" baseline="0" noProof="0" dirty="0">
                <a:ln>
                  <a:noFill/>
                </a:ln>
                <a:solidFill>
                  <a:srgbClr val="1D335C"/>
                </a:solidFill>
                <a:effectLst/>
                <a:uLnTx/>
                <a:uFillTx/>
                <a:latin typeface="+mj-lt"/>
              </a:endParaRPr>
            </a:p>
          </p:txBody>
        </p:sp>
        <p:pic>
          <p:nvPicPr>
            <p:cNvPr id="85" name="Graphic 84">
              <a:extLst>
                <a:ext uri="{FF2B5EF4-FFF2-40B4-BE49-F238E27FC236}">
                  <a16:creationId xmlns:a16="http://schemas.microsoft.com/office/drawing/2014/main" id="{75295A05-B059-4E50-93CA-6FBBF215F03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385848" y="495609"/>
              <a:ext cx="284732" cy="225179"/>
            </a:xfrm>
            <a:prstGeom prst="rect">
              <a:avLst/>
            </a:prstGeom>
          </p:spPr>
        </p:pic>
      </p:grpSp>
      <p:sp>
        <p:nvSpPr>
          <p:cNvPr id="2" name="Title 1">
            <a:extLst>
              <a:ext uri="{FF2B5EF4-FFF2-40B4-BE49-F238E27FC236}">
                <a16:creationId xmlns:a16="http://schemas.microsoft.com/office/drawing/2014/main" id="{3E578891-D8AE-4910-9C05-B8B88C032D19}"/>
              </a:ext>
            </a:extLst>
          </p:cNvPr>
          <p:cNvSpPr>
            <a:spLocks noGrp="1"/>
          </p:cNvSpPr>
          <p:nvPr>
            <p:ph type="title"/>
          </p:nvPr>
        </p:nvSpPr>
        <p:spPr>
          <a:xfrm>
            <a:off x="548568" y="261410"/>
            <a:ext cx="8695185" cy="684281"/>
          </a:xfrm>
        </p:spPr>
        <p:txBody>
          <a:bodyPr/>
          <a:lstStyle/>
          <a:p>
            <a:r>
              <a:rPr lang="en-US" dirty="0"/>
              <a:t>QDI - Platform Supportability Matrix</a:t>
            </a:r>
          </a:p>
        </p:txBody>
      </p:sp>
      <p:grpSp>
        <p:nvGrpSpPr>
          <p:cNvPr id="7" name="Group 6">
            <a:extLst>
              <a:ext uri="{FF2B5EF4-FFF2-40B4-BE49-F238E27FC236}">
                <a16:creationId xmlns:a16="http://schemas.microsoft.com/office/drawing/2014/main" id="{0CDC4AB6-0374-44C9-A91B-B1138968A56B}"/>
              </a:ext>
            </a:extLst>
          </p:cNvPr>
          <p:cNvGrpSpPr/>
          <p:nvPr/>
        </p:nvGrpSpPr>
        <p:grpSpPr>
          <a:xfrm>
            <a:off x="6125357" y="1362998"/>
            <a:ext cx="5321363" cy="5173898"/>
            <a:chOff x="6125357" y="1362998"/>
            <a:chExt cx="5321363" cy="5173898"/>
          </a:xfrm>
        </p:grpSpPr>
        <p:grpSp>
          <p:nvGrpSpPr>
            <p:cNvPr id="6" name="Targets">
              <a:extLst>
                <a:ext uri="{FF2B5EF4-FFF2-40B4-BE49-F238E27FC236}">
                  <a16:creationId xmlns:a16="http://schemas.microsoft.com/office/drawing/2014/main" id="{DD7F3BA9-45C9-4311-9E0A-19423206CD87}"/>
                </a:ext>
              </a:extLst>
            </p:cNvPr>
            <p:cNvGrpSpPr/>
            <p:nvPr/>
          </p:nvGrpSpPr>
          <p:grpSpPr>
            <a:xfrm>
              <a:off x="6125357" y="1362998"/>
              <a:ext cx="5321363" cy="5173898"/>
              <a:chOff x="6125357" y="1362998"/>
              <a:chExt cx="5321363" cy="5173898"/>
            </a:xfrm>
          </p:grpSpPr>
          <p:grpSp>
            <p:nvGrpSpPr>
              <p:cNvPr id="12" name="Group 11">
                <a:extLst>
                  <a:ext uri="{FF2B5EF4-FFF2-40B4-BE49-F238E27FC236}">
                    <a16:creationId xmlns:a16="http://schemas.microsoft.com/office/drawing/2014/main" id="{88FADD0C-1EC1-4301-B819-C2B68DE04FF5}"/>
                  </a:ext>
                </a:extLst>
              </p:cNvPr>
              <p:cNvGrpSpPr/>
              <p:nvPr/>
            </p:nvGrpSpPr>
            <p:grpSpPr>
              <a:xfrm>
                <a:off x="6125357" y="1362998"/>
                <a:ext cx="5321363" cy="5173898"/>
                <a:chOff x="6125357" y="1362998"/>
                <a:chExt cx="5321363" cy="5173898"/>
              </a:xfrm>
            </p:grpSpPr>
            <p:sp>
              <p:nvSpPr>
                <p:cNvPr id="323" name="Rectangle 322">
                  <a:extLst>
                    <a:ext uri="{FF2B5EF4-FFF2-40B4-BE49-F238E27FC236}">
                      <a16:creationId xmlns:a16="http://schemas.microsoft.com/office/drawing/2014/main" id="{DACA117F-1D1F-45AF-9601-C61D2888A47D}"/>
                    </a:ext>
                  </a:extLst>
                </p:cNvPr>
                <p:cNvSpPr/>
                <p:nvPr/>
              </p:nvSpPr>
              <p:spPr>
                <a:xfrm>
                  <a:off x="6125358" y="1951991"/>
                  <a:ext cx="1728829" cy="1653114"/>
                </a:xfrm>
                <a:prstGeom prst="rect">
                  <a:avLst/>
                </a:prstGeom>
                <a:solidFill>
                  <a:srgbClr val="F3F6F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marL="87313" indent="-87313">
                    <a:lnSpc>
                      <a:spcPct val="95000"/>
                    </a:lnSpc>
                    <a:spcBef>
                      <a:spcPts val="200"/>
                    </a:spcBef>
                    <a:spcAft>
                      <a:spcPts val="100"/>
                    </a:spcAft>
                    <a:buClr>
                      <a:schemeClr val="accent2"/>
                    </a:buClr>
                    <a:buSzPct val="85000"/>
                    <a:buFont typeface="Wingdings" panose="05000000000000000000" pitchFamily="2" charset="2"/>
                    <a:buChar char="§"/>
                  </a:pPr>
                  <a:r>
                    <a:rPr lang="en-GB" sz="800" dirty="0">
                      <a:solidFill>
                        <a:schemeClr val="tx1"/>
                      </a:solidFill>
                    </a:rPr>
                    <a:t>RDS </a:t>
                  </a:r>
                  <a:r>
                    <a:rPr lang="en-GB" sz="700" dirty="0">
                      <a:solidFill>
                        <a:srgbClr val="870064"/>
                      </a:solidFill>
                    </a:rPr>
                    <a:t>(MySQL, Postgres, MariaDB, Oracle, SQL Server)</a:t>
                  </a:r>
                </a:p>
                <a:p>
                  <a:pPr marL="87313" indent="-87313">
                    <a:lnSpc>
                      <a:spcPct val="95000"/>
                    </a:lnSpc>
                    <a:spcBef>
                      <a:spcPts val="200"/>
                    </a:spcBef>
                    <a:spcAft>
                      <a:spcPts val="100"/>
                    </a:spcAft>
                    <a:buClr>
                      <a:schemeClr val="accent2"/>
                    </a:buClr>
                    <a:buSzPct val="85000"/>
                    <a:buFont typeface="Wingdings" panose="05000000000000000000" pitchFamily="2" charset="2"/>
                    <a:buChar char="§"/>
                  </a:pPr>
                  <a:r>
                    <a:rPr lang="en-GB" sz="800" dirty="0">
                      <a:solidFill>
                        <a:schemeClr val="tx1"/>
                      </a:solidFill>
                    </a:rPr>
                    <a:t>Aurora </a:t>
                  </a:r>
                  <a:r>
                    <a:rPr lang="en-GB" sz="700" dirty="0">
                      <a:solidFill>
                        <a:srgbClr val="870064"/>
                      </a:solidFill>
                    </a:rPr>
                    <a:t>(MySQL, Postgres)</a:t>
                  </a:r>
                </a:p>
                <a:p>
                  <a:pPr marL="87313" indent="-87313">
                    <a:lnSpc>
                      <a:spcPct val="95000"/>
                    </a:lnSpc>
                    <a:spcBef>
                      <a:spcPts val="200"/>
                    </a:spcBef>
                    <a:spcAft>
                      <a:spcPts val="100"/>
                    </a:spcAft>
                    <a:buClr>
                      <a:schemeClr val="accent2"/>
                    </a:buClr>
                    <a:buSzPct val="85000"/>
                    <a:buFont typeface="Wingdings" panose="05000000000000000000" pitchFamily="2" charset="2"/>
                    <a:buChar char="§"/>
                  </a:pPr>
                  <a:r>
                    <a:rPr lang="en-GB" sz="800" dirty="0">
                      <a:solidFill>
                        <a:schemeClr val="tx1"/>
                      </a:solidFill>
                    </a:rPr>
                    <a:t>S3</a:t>
                  </a:r>
                </a:p>
                <a:p>
                  <a:pPr marL="87313" indent="-87313">
                    <a:lnSpc>
                      <a:spcPct val="95000"/>
                    </a:lnSpc>
                    <a:spcBef>
                      <a:spcPts val="200"/>
                    </a:spcBef>
                    <a:spcAft>
                      <a:spcPts val="100"/>
                    </a:spcAft>
                    <a:buClr>
                      <a:schemeClr val="accent2"/>
                    </a:buClr>
                    <a:buSzPct val="85000"/>
                    <a:buFont typeface="Wingdings" panose="05000000000000000000" pitchFamily="2" charset="2"/>
                    <a:buChar char="§"/>
                  </a:pPr>
                  <a:r>
                    <a:rPr lang="en-GB" sz="800" dirty="0">
                      <a:solidFill>
                        <a:schemeClr val="tx1"/>
                      </a:solidFill>
                    </a:rPr>
                    <a:t>EMR</a:t>
                  </a:r>
                </a:p>
                <a:p>
                  <a:pPr marL="87313" indent="-87313">
                    <a:lnSpc>
                      <a:spcPct val="95000"/>
                    </a:lnSpc>
                    <a:spcBef>
                      <a:spcPts val="200"/>
                    </a:spcBef>
                    <a:spcAft>
                      <a:spcPts val="100"/>
                    </a:spcAft>
                    <a:buClr>
                      <a:schemeClr val="accent2"/>
                    </a:buClr>
                    <a:buSzPct val="85000"/>
                    <a:buFont typeface="Wingdings" panose="05000000000000000000" pitchFamily="2" charset="2"/>
                    <a:buChar char="§"/>
                  </a:pPr>
                  <a:r>
                    <a:rPr lang="en-GB" sz="800" dirty="0">
                      <a:solidFill>
                        <a:schemeClr val="tx1"/>
                      </a:solidFill>
                    </a:rPr>
                    <a:t>Kinesis</a:t>
                  </a:r>
                </a:p>
                <a:p>
                  <a:pPr marL="87313" indent="-87313">
                    <a:lnSpc>
                      <a:spcPct val="95000"/>
                    </a:lnSpc>
                    <a:spcBef>
                      <a:spcPts val="200"/>
                    </a:spcBef>
                    <a:spcAft>
                      <a:spcPts val="100"/>
                    </a:spcAft>
                    <a:buClr>
                      <a:schemeClr val="accent2"/>
                    </a:buClr>
                    <a:buSzPct val="85000"/>
                    <a:buFont typeface="Wingdings" panose="05000000000000000000" pitchFamily="2" charset="2"/>
                    <a:buChar char="§"/>
                  </a:pPr>
                  <a:r>
                    <a:rPr lang="en-GB" sz="800" dirty="0">
                      <a:solidFill>
                        <a:schemeClr val="tx1"/>
                      </a:solidFill>
                    </a:rPr>
                    <a:t>Redshift</a:t>
                  </a:r>
                </a:p>
                <a:p>
                  <a:pPr>
                    <a:lnSpc>
                      <a:spcPct val="95000"/>
                    </a:lnSpc>
                    <a:spcBef>
                      <a:spcPts val="200"/>
                    </a:spcBef>
                    <a:spcAft>
                      <a:spcPts val="100"/>
                    </a:spcAft>
                    <a:buClr>
                      <a:schemeClr val="accent2"/>
                    </a:buClr>
                    <a:buSzPct val="85000"/>
                  </a:pPr>
                  <a:endParaRPr lang="en-GB" sz="800" dirty="0">
                    <a:solidFill>
                      <a:schemeClr val="tx1"/>
                    </a:solidFill>
                  </a:endParaRPr>
                </a:p>
                <a:p>
                  <a:pPr marL="87313" indent="-87313">
                    <a:lnSpc>
                      <a:spcPct val="95000"/>
                    </a:lnSpc>
                    <a:spcBef>
                      <a:spcPts val="200"/>
                    </a:spcBef>
                    <a:spcAft>
                      <a:spcPts val="100"/>
                    </a:spcAft>
                    <a:buClr>
                      <a:schemeClr val="accent2"/>
                    </a:buClr>
                    <a:buSzPct val="85000"/>
                    <a:buFont typeface="Wingdings" panose="05000000000000000000" pitchFamily="2" charset="2"/>
                    <a:buChar char="§"/>
                  </a:pPr>
                  <a:r>
                    <a:rPr lang="en-GB" sz="800" dirty="0">
                      <a:solidFill>
                        <a:schemeClr val="tx1"/>
                      </a:solidFill>
                    </a:rPr>
                    <a:t>Snowflake </a:t>
                  </a:r>
                </a:p>
                <a:p>
                  <a:pPr marL="87313" indent="-87313">
                    <a:lnSpc>
                      <a:spcPct val="95000"/>
                    </a:lnSpc>
                    <a:spcBef>
                      <a:spcPts val="200"/>
                    </a:spcBef>
                    <a:spcAft>
                      <a:spcPts val="100"/>
                    </a:spcAft>
                    <a:buClr>
                      <a:schemeClr val="accent2"/>
                    </a:buClr>
                    <a:buSzPct val="85000"/>
                    <a:buFont typeface="Wingdings" panose="05000000000000000000" pitchFamily="2" charset="2"/>
                    <a:buChar char="§"/>
                  </a:pPr>
                  <a:r>
                    <a:rPr lang="en-GB" sz="800" dirty="0">
                      <a:solidFill>
                        <a:schemeClr val="tx1"/>
                      </a:solidFill>
                    </a:rPr>
                    <a:t>Databricks </a:t>
                  </a:r>
                </a:p>
              </p:txBody>
            </p:sp>
            <p:sp>
              <p:nvSpPr>
                <p:cNvPr id="324" name="Rectangle 323">
                  <a:extLst>
                    <a:ext uri="{FF2B5EF4-FFF2-40B4-BE49-F238E27FC236}">
                      <a16:creationId xmlns:a16="http://schemas.microsoft.com/office/drawing/2014/main" id="{E2C265BC-12B9-4687-B4B4-5575437CB19B}"/>
                    </a:ext>
                  </a:extLst>
                </p:cNvPr>
                <p:cNvSpPr/>
                <p:nvPr/>
              </p:nvSpPr>
              <p:spPr>
                <a:xfrm>
                  <a:off x="7918264" y="1945160"/>
                  <a:ext cx="1728829" cy="1661206"/>
                </a:xfrm>
                <a:prstGeom prst="rect">
                  <a:avLst/>
                </a:prstGeom>
                <a:solidFill>
                  <a:srgbClr val="F3F6F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spAutoFit/>
                </a:bodyPr>
                <a:lstStyle/>
                <a:p>
                  <a:pPr marL="87313" indent="-87313">
                    <a:lnSpc>
                      <a:spcPct val="95000"/>
                    </a:lnSpc>
                    <a:spcBef>
                      <a:spcPts val="200"/>
                    </a:spcBef>
                    <a:spcAft>
                      <a:spcPts val="100"/>
                    </a:spcAft>
                    <a:buClr>
                      <a:schemeClr val="accent2"/>
                    </a:buClr>
                    <a:buSzPct val="85000"/>
                    <a:buFont typeface="Wingdings" panose="05000000000000000000" pitchFamily="2" charset="2"/>
                    <a:buChar char="§"/>
                  </a:pPr>
                  <a:r>
                    <a:rPr lang="pt-BR" sz="800" dirty="0">
                      <a:solidFill>
                        <a:schemeClr val="tx1"/>
                      </a:solidFill>
                    </a:rPr>
                    <a:t>DBaaS </a:t>
                  </a:r>
                  <a:r>
                    <a:rPr lang="pt-BR" sz="700" dirty="0">
                      <a:solidFill>
                        <a:srgbClr val="870064"/>
                      </a:solidFill>
                    </a:rPr>
                    <a:t>(SQL DB) </a:t>
                  </a:r>
                  <a:endParaRPr lang="pt-BR" sz="800" dirty="0">
                    <a:solidFill>
                      <a:srgbClr val="870064"/>
                    </a:solidFill>
                  </a:endParaRPr>
                </a:p>
                <a:p>
                  <a:pPr marL="87313" indent="-87313">
                    <a:lnSpc>
                      <a:spcPct val="95000"/>
                    </a:lnSpc>
                    <a:spcBef>
                      <a:spcPts val="200"/>
                    </a:spcBef>
                    <a:spcAft>
                      <a:spcPts val="100"/>
                    </a:spcAft>
                    <a:buClr>
                      <a:schemeClr val="accent2"/>
                    </a:buClr>
                    <a:buSzPct val="85000"/>
                    <a:buFont typeface="Wingdings" panose="05000000000000000000" pitchFamily="2" charset="2"/>
                    <a:buChar char="§"/>
                  </a:pPr>
                  <a:r>
                    <a:rPr lang="pt-BR" sz="800" dirty="0">
                      <a:solidFill>
                        <a:schemeClr val="tx1"/>
                      </a:solidFill>
                    </a:rPr>
                    <a:t>DBaaS </a:t>
                  </a:r>
                  <a:r>
                    <a:rPr lang="pt-BR" sz="700" dirty="0">
                      <a:solidFill>
                        <a:srgbClr val="870064"/>
                      </a:solidFill>
                    </a:rPr>
                    <a:t>(MySQL, Postgres)</a:t>
                  </a:r>
                  <a:endParaRPr lang="pt-BR" sz="800" dirty="0">
                    <a:solidFill>
                      <a:srgbClr val="870064"/>
                    </a:solidFill>
                  </a:endParaRPr>
                </a:p>
                <a:p>
                  <a:pPr marL="87313" indent="-87313">
                    <a:lnSpc>
                      <a:spcPct val="95000"/>
                    </a:lnSpc>
                    <a:spcBef>
                      <a:spcPts val="200"/>
                    </a:spcBef>
                    <a:spcAft>
                      <a:spcPts val="100"/>
                    </a:spcAft>
                    <a:buClr>
                      <a:schemeClr val="accent2"/>
                    </a:buClr>
                    <a:buSzPct val="85000"/>
                    <a:buFont typeface="Wingdings" panose="05000000000000000000" pitchFamily="2" charset="2"/>
                    <a:buChar char="§"/>
                  </a:pPr>
                  <a:r>
                    <a:rPr lang="pt-BR" sz="800" dirty="0">
                      <a:solidFill>
                        <a:schemeClr val="tx1"/>
                      </a:solidFill>
                    </a:rPr>
                    <a:t>ADLS Gen1 &amp; 2</a:t>
                  </a:r>
                </a:p>
                <a:p>
                  <a:pPr marL="87313" indent="-87313">
                    <a:lnSpc>
                      <a:spcPct val="95000"/>
                    </a:lnSpc>
                    <a:spcBef>
                      <a:spcPts val="200"/>
                    </a:spcBef>
                    <a:spcAft>
                      <a:spcPts val="100"/>
                    </a:spcAft>
                    <a:buClr>
                      <a:schemeClr val="accent2"/>
                    </a:buClr>
                    <a:buSzPct val="85000"/>
                    <a:buFont typeface="Wingdings" panose="05000000000000000000" pitchFamily="2" charset="2"/>
                    <a:buChar char="§"/>
                  </a:pPr>
                  <a:r>
                    <a:rPr lang="pt-BR" sz="800" dirty="0">
                      <a:solidFill>
                        <a:schemeClr val="tx1"/>
                      </a:solidFill>
                    </a:rPr>
                    <a:t>BLOB</a:t>
                  </a:r>
                </a:p>
                <a:p>
                  <a:pPr marL="87313" indent="-87313">
                    <a:lnSpc>
                      <a:spcPct val="95000"/>
                    </a:lnSpc>
                    <a:spcBef>
                      <a:spcPts val="200"/>
                    </a:spcBef>
                    <a:spcAft>
                      <a:spcPts val="100"/>
                    </a:spcAft>
                    <a:buClr>
                      <a:schemeClr val="accent2"/>
                    </a:buClr>
                    <a:buSzPct val="85000"/>
                    <a:buFont typeface="Wingdings" panose="05000000000000000000" pitchFamily="2" charset="2"/>
                    <a:buChar char="§"/>
                  </a:pPr>
                  <a:r>
                    <a:rPr lang="pt-BR" sz="800" dirty="0">
                      <a:solidFill>
                        <a:schemeClr val="tx1"/>
                      </a:solidFill>
                    </a:rPr>
                    <a:t>HDInsight</a:t>
                  </a:r>
                </a:p>
                <a:p>
                  <a:pPr marL="87313" indent="-87313">
                    <a:lnSpc>
                      <a:spcPct val="95000"/>
                    </a:lnSpc>
                    <a:spcBef>
                      <a:spcPts val="200"/>
                    </a:spcBef>
                    <a:spcAft>
                      <a:spcPts val="100"/>
                    </a:spcAft>
                    <a:buClr>
                      <a:schemeClr val="accent2"/>
                    </a:buClr>
                    <a:buSzPct val="85000"/>
                    <a:buFont typeface="Wingdings" panose="05000000000000000000" pitchFamily="2" charset="2"/>
                    <a:buChar char="§"/>
                  </a:pPr>
                  <a:r>
                    <a:rPr lang="pt-BR" sz="800" dirty="0">
                      <a:solidFill>
                        <a:schemeClr val="tx1"/>
                      </a:solidFill>
                    </a:rPr>
                    <a:t>Event Hub</a:t>
                  </a:r>
                </a:p>
                <a:p>
                  <a:pPr marL="87313" indent="-87313">
                    <a:lnSpc>
                      <a:spcPct val="95000"/>
                    </a:lnSpc>
                    <a:spcBef>
                      <a:spcPts val="200"/>
                    </a:spcBef>
                    <a:spcAft>
                      <a:spcPts val="100"/>
                    </a:spcAft>
                    <a:buClr>
                      <a:schemeClr val="accent2"/>
                    </a:buClr>
                    <a:buSzPct val="85000"/>
                    <a:buFont typeface="Wingdings" panose="05000000000000000000" pitchFamily="2" charset="2"/>
                    <a:buChar char="§"/>
                  </a:pPr>
                  <a:r>
                    <a:rPr lang="pt-BR" sz="800" dirty="0">
                      <a:solidFill>
                        <a:schemeClr val="tx1"/>
                      </a:solidFill>
                    </a:rPr>
                    <a:t>Synapse (SQL DW)</a:t>
                  </a:r>
                </a:p>
                <a:p>
                  <a:pPr marL="87313" indent="-87313">
                    <a:lnSpc>
                      <a:spcPct val="95000"/>
                    </a:lnSpc>
                    <a:spcBef>
                      <a:spcPts val="200"/>
                    </a:spcBef>
                    <a:spcAft>
                      <a:spcPts val="100"/>
                    </a:spcAft>
                    <a:buClr>
                      <a:schemeClr val="accent2"/>
                    </a:buClr>
                    <a:buSzPct val="85000"/>
                    <a:buFont typeface="Wingdings" panose="05000000000000000000" pitchFamily="2" charset="2"/>
                    <a:buChar char="§"/>
                  </a:pPr>
                  <a:endParaRPr lang="pt-BR" sz="800" dirty="0">
                    <a:solidFill>
                      <a:schemeClr val="tx1"/>
                    </a:solidFill>
                  </a:endParaRPr>
                </a:p>
                <a:p>
                  <a:pPr marL="87313" indent="-87313">
                    <a:lnSpc>
                      <a:spcPct val="95000"/>
                    </a:lnSpc>
                    <a:spcBef>
                      <a:spcPts val="200"/>
                    </a:spcBef>
                    <a:spcAft>
                      <a:spcPts val="100"/>
                    </a:spcAft>
                    <a:buClr>
                      <a:schemeClr val="accent2"/>
                    </a:buClr>
                    <a:buSzPct val="85000"/>
                    <a:buFont typeface="Wingdings" panose="05000000000000000000" pitchFamily="2" charset="2"/>
                    <a:buChar char="§"/>
                  </a:pPr>
                  <a:r>
                    <a:rPr lang="pt-BR" sz="800" dirty="0">
                      <a:solidFill>
                        <a:schemeClr val="tx1"/>
                      </a:solidFill>
                    </a:rPr>
                    <a:t>Snowflake </a:t>
                  </a:r>
                  <a:endParaRPr lang="pt-BR" sz="800" strike="sngStrike" dirty="0">
                    <a:solidFill>
                      <a:srgbClr val="FF0000"/>
                    </a:solidFill>
                  </a:endParaRPr>
                </a:p>
                <a:p>
                  <a:pPr marL="87313" indent="-87313">
                    <a:lnSpc>
                      <a:spcPct val="95000"/>
                    </a:lnSpc>
                    <a:spcBef>
                      <a:spcPts val="200"/>
                    </a:spcBef>
                    <a:spcAft>
                      <a:spcPts val="100"/>
                    </a:spcAft>
                    <a:buClr>
                      <a:schemeClr val="accent2"/>
                    </a:buClr>
                    <a:buSzPct val="85000"/>
                    <a:buFont typeface="Wingdings" panose="05000000000000000000" pitchFamily="2" charset="2"/>
                    <a:buChar char="§"/>
                  </a:pPr>
                  <a:r>
                    <a:rPr lang="pt-BR" sz="800" dirty="0">
                      <a:solidFill>
                        <a:schemeClr val="tx1"/>
                      </a:solidFill>
                    </a:rPr>
                    <a:t>Databricks ( Delta ) </a:t>
                  </a:r>
                  <a:endParaRPr lang="pt-BR" sz="800" strike="sngStrike" dirty="0">
                    <a:solidFill>
                      <a:srgbClr val="FF0000"/>
                    </a:solidFill>
                  </a:endParaRPr>
                </a:p>
              </p:txBody>
            </p:sp>
            <p:sp>
              <p:nvSpPr>
                <p:cNvPr id="325" name="Rectangle 324">
                  <a:extLst>
                    <a:ext uri="{FF2B5EF4-FFF2-40B4-BE49-F238E27FC236}">
                      <a16:creationId xmlns:a16="http://schemas.microsoft.com/office/drawing/2014/main" id="{B916E624-30EA-4424-A389-673865EE9D39}"/>
                    </a:ext>
                  </a:extLst>
                </p:cNvPr>
                <p:cNvSpPr/>
                <p:nvPr/>
              </p:nvSpPr>
              <p:spPr>
                <a:xfrm>
                  <a:off x="9707943" y="1944791"/>
                  <a:ext cx="1728829" cy="1024878"/>
                </a:xfrm>
                <a:prstGeom prst="rect">
                  <a:avLst/>
                </a:prstGeom>
                <a:solidFill>
                  <a:srgbClr val="F3F6F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spAutoFit/>
                </a:bodyPr>
                <a:lstStyle/>
                <a:p>
                  <a:pPr marL="87313" indent="-87313">
                    <a:lnSpc>
                      <a:spcPct val="95000"/>
                    </a:lnSpc>
                    <a:spcBef>
                      <a:spcPts val="200"/>
                    </a:spcBef>
                    <a:spcAft>
                      <a:spcPts val="100"/>
                    </a:spcAft>
                    <a:buClr>
                      <a:schemeClr val="accent2"/>
                    </a:buClr>
                    <a:buSzPct val="85000"/>
                    <a:buFont typeface="Wingdings" panose="05000000000000000000" pitchFamily="2" charset="2"/>
                    <a:buChar char="§"/>
                  </a:pPr>
                  <a:r>
                    <a:rPr lang="en-GB" sz="800" dirty="0">
                      <a:solidFill>
                        <a:schemeClr val="tx1"/>
                      </a:solidFill>
                    </a:rPr>
                    <a:t>Cloud SQL </a:t>
                  </a:r>
                  <a:r>
                    <a:rPr lang="en-GB" sz="700" dirty="0">
                      <a:solidFill>
                        <a:srgbClr val="870064"/>
                      </a:solidFill>
                    </a:rPr>
                    <a:t>(MySQL, Postgres)</a:t>
                  </a:r>
                </a:p>
                <a:p>
                  <a:pPr marL="87313" indent="-87313">
                    <a:lnSpc>
                      <a:spcPct val="95000"/>
                    </a:lnSpc>
                    <a:spcBef>
                      <a:spcPts val="200"/>
                    </a:spcBef>
                    <a:spcAft>
                      <a:spcPts val="100"/>
                    </a:spcAft>
                    <a:buClr>
                      <a:schemeClr val="accent2"/>
                    </a:buClr>
                    <a:buSzPct val="85000"/>
                    <a:buFont typeface="Wingdings" panose="05000000000000000000" pitchFamily="2" charset="2"/>
                    <a:buChar char="§"/>
                  </a:pPr>
                  <a:r>
                    <a:rPr lang="en-GB" sz="800" dirty="0">
                      <a:solidFill>
                        <a:schemeClr val="tx1"/>
                      </a:solidFill>
                    </a:rPr>
                    <a:t>Cloud Storage</a:t>
                  </a:r>
                </a:p>
                <a:p>
                  <a:pPr marL="87313" indent="-87313">
                    <a:lnSpc>
                      <a:spcPct val="95000"/>
                    </a:lnSpc>
                    <a:spcBef>
                      <a:spcPts val="200"/>
                    </a:spcBef>
                    <a:spcAft>
                      <a:spcPts val="100"/>
                    </a:spcAft>
                    <a:buClr>
                      <a:schemeClr val="accent2"/>
                    </a:buClr>
                    <a:buSzPct val="85000"/>
                    <a:buFont typeface="Wingdings" panose="05000000000000000000" pitchFamily="2" charset="2"/>
                    <a:buChar char="§"/>
                  </a:pPr>
                  <a:r>
                    <a:rPr lang="en-GB" sz="800" dirty="0" err="1">
                      <a:solidFill>
                        <a:schemeClr val="tx1"/>
                      </a:solidFill>
                    </a:rPr>
                    <a:t>Dataproc</a:t>
                  </a:r>
                  <a:endParaRPr lang="en-GB" sz="800" dirty="0">
                    <a:solidFill>
                      <a:schemeClr val="tx1"/>
                    </a:solidFill>
                  </a:endParaRPr>
                </a:p>
                <a:p>
                  <a:pPr marL="87313" indent="-87313">
                    <a:lnSpc>
                      <a:spcPct val="95000"/>
                    </a:lnSpc>
                    <a:spcBef>
                      <a:spcPts val="200"/>
                    </a:spcBef>
                    <a:spcAft>
                      <a:spcPts val="100"/>
                    </a:spcAft>
                    <a:buClr>
                      <a:schemeClr val="accent2"/>
                    </a:buClr>
                    <a:buSzPct val="85000"/>
                    <a:buFont typeface="Wingdings" panose="05000000000000000000" pitchFamily="2" charset="2"/>
                    <a:buChar char="§"/>
                  </a:pPr>
                  <a:r>
                    <a:rPr lang="en-GB" sz="800" dirty="0" err="1">
                      <a:solidFill>
                        <a:schemeClr val="tx1"/>
                      </a:solidFill>
                    </a:rPr>
                    <a:t>BigQuery</a:t>
                  </a:r>
                  <a:endParaRPr lang="en-GB" sz="800" dirty="0">
                    <a:solidFill>
                      <a:schemeClr val="accent5"/>
                    </a:solidFill>
                  </a:endParaRPr>
                </a:p>
                <a:p>
                  <a:pPr>
                    <a:lnSpc>
                      <a:spcPct val="95000"/>
                    </a:lnSpc>
                    <a:spcBef>
                      <a:spcPts val="200"/>
                    </a:spcBef>
                    <a:spcAft>
                      <a:spcPts val="100"/>
                    </a:spcAft>
                    <a:buClr>
                      <a:schemeClr val="accent2"/>
                    </a:buClr>
                    <a:buSzPct val="85000"/>
                  </a:pPr>
                  <a:endParaRPr lang="en-GB" sz="700" dirty="0">
                    <a:solidFill>
                      <a:srgbClr val="870064"/>
                    </a:solidFill>
                  </a:endParaRPr>
                </a:p>
                <a:p>
                  <a:pPr marL="87313" indent="-87313">
                    <a:lnSpc>
                      <a:spcPct val="95000"/>
                    </a:lnSpc>
                    <a:spcBef>
                      <a:spcPts val="200"/>
                    </a:spcBef>
                    <a:spcAft>
                      <a:spcPts val="100"/>
                    </a:spcAft>
                    <a:buClr>
                      <a:schemeClr val="accent2"/>
                    </a:buClr>
                    <a:buSzPct val="85000"/>
                    <a:buFont typeface="Wingdings" panose="05000000000000000000" pitchFamily="2" charset="2"/>
                    <a:buChar char="§"/>
                  </a:pPr>
                  <a:r>
                    <a:rPr lang="en-GB" sz="800" dirty="0">
                      <a:solidFill>
                        <a:schemeClr val="tx1"/>
                      </a:solidFill>
                    </a:rPr>
                    <a:t>Snowflake</a:t>
                  </a:r>
                  <a:endParaRPr lang="en-GB" sz="800" dirty="0">
                    <a:solidFill>
                      <a:srgbClr val="FF0000"/>
                    </a:solidFill>
                  </a:endParaRPr>
                </a:p>
              </p:txBody>
            </p:sp>
            <p:sp>
              <p:nvSpPr>
                <p:cNvPr id="336" name="Rectangle 335">
                  <a:extLst>
                    <a:ext uri="{FF2B5EF4-FFF2-40B4-BE49-F238E27FC236}">
                      <a16:creationId xmlns:a16="http://schemas.microsoft.com/office/drawing/2014/main" id="{60E3F02B-5DEE-4149-9E9D-B87E18E5EF03}"/>
                    </a:ext>
                  </a:extLst>
                </p:cNvPr>
                <p:cNvSpPr/>
                <p:nvPr/>
              </p:nvSpPr>
              <p:spPr>
                <a:xfrm>
                  <a:off x="6132341" y="1366252"/>
                  <a:ext cx="1728829" cy="5747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396000" rIns="108000" bIns="36000" numCol="1" spcCol="0" rtlCol="0" fromWordArt="0" anchor="t" anchorCtr="0" forceAA="0" compatLnSpc="1">
                  <a:prstTxWarp prst="textNoShape">
                    <a:avLst/>
                  </a:prstTxWarp>
                  <a:spAutoFit/>
                </a:bodyPr>
                <a:lstStyle/>
                <a:p>
                  <a:pPr algn="ctr">
                    <a:spcAft>
                      <a:spcPts val="400"/>
                    </a:spcAft>
                  </a:pPr>
                  <a:r>
                    <a:rPr lang="en-GB" sz="900" dirty="0">
                      <a:solidFill>
                        <a:schemeClr val="bg1"/>
                      </a:solidFill>
                    </a:rPr>
                    <a:t>AWS</a:t>
                  </a:r>
                </a:p>
              </p:txBody>
            </p:sp>
            <p:sp>
              <p:nvSpPr>
                <p:cNvPr id="337" name="Rectangle 336">
                  <a:extLst>
                    <a:ext uri="{FF2B5EF4-FFF2-40B4-BE49-F238E27FC236}">
                      <a16:creationId xmlns:a16="http://schemas.microsoft.com/office/drawing/2014/main" id="{0135D4EB-F580-4A54-98E2-8A04B442C84B}"/>
                    </a:ext>
                  </a:extLst>
                </p:cNvPr>
                <p:cNvSpPr/>
                <p:nvPr/>
              </p:nvSpPr>
              <p:spPr>
                <a:xfrm>
                  <a:off x="7916694" y="1362998"/>
                  <a:ext cx="1728829" cy="5747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396000" rIns="108000" bIns="36000" numCol="1" spcCol="0" rtlCol="0" fromWordArt="0" anchor="t" anchorCtr="0" forceAA="0" compatLnSpc="1">
                  <a:prstTxWarp prst="textNoShape">
                    <a:avLst/>
                  </a:prstTxWarp>
                  <a:spAutoFit/>
                </a:bodyPr>
                <a:lstStyle/>
                <a:p>
                  <a:pPr algn="ctr">
                    <a:spcAft>
                      <a:spcPts val="400"/>
                    </a:spcAft>
                  </a:pPr>
                  <a:r>
                    <a:rPr lang="en-GB" sz="900" dirty="0">
                      <a:solidFill>
                        <a:schemeClr val="bg1"/>
                      </a:solidFill>
                    </a:rPr>
                    <a:t>Azure</a:t>
                  </a:r>
                </a:p>
              </p:txBody>
            </p:sp>
            <p:sp>
              <p:nvSpPr>
                <p:cNvPr id="338" name="Rectangle 337">
                  <a:extLst>
                    <a:ext uri="{FF2B5EF4-FFF2-40B4-BE49-F238E27FC236}">
                      <a16:creationId xmlns:a16="http://schemas.microsoft.com/office/drawing/2014/main" id="{FA8C9699-4573-4B6E-BCB6-FC92E57E6A08}"/>
                    </a:ext>
                  </a:extLst>
                </p:cNvPr>
                <p:cNvSpPr/>
                <p:nvPr/>
              </p:nvSpPr>
              <p:spPr>
                <a:xfrm>
                  <a:off x="9705267" y="1365271"/>
                  <a:ext cx="1728829" cy="5747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396000" rIns="108000" bIns="36000" numCol="1" spcCol="0" rtlCol="0" fromWordArt="0" anchor="t" anchorCtr="0" forceAA="0" compatLnSpc="1">
                  <a:prstTxWarp prst="textNoShape">
                    <a:avLst/>
                  </a:prstTxWarp>
                  <a:spAutoFit/>
                </a:bodyPr>
                <a:lstStyle/>
                <a:p>
                  <a:pPr algn="ctr">
                    <a:spcAft>
                      <a:spcPts val="400"/>
                    </a:spcAft>
                  </a:pPr>
                  <a:r>
                    <a:rPr lang="en-GB" sz="900" dirty="0">
                      <a:solidFill>
                        <a:schemeClr val="bg1"/>
                      </a:solidFill>
                    </a:rPr>
                    <a:t>Google</a:t>
                  </a:r>
                </a:p>
              </p:txBody>
            </p:sp>
            <p:sp>
              <p:nvSpPr>
                <p:cNvPr id="339" name="Rectangle 338">
                  <a:extLst>
                    <a:ext uri="{FF2B5EF4-FFF2-40B4-BE49-F238E27FC236}">
                      <a16:creationId xmlns:a16="http://schemas.microsoft.com/office/drawing/2014/main" id="{5393748C-BF16-475E-B29C-07592420C4D2}"/>
                    </a:ext>
                  </a:extLst>
                </p:cNvPr>
                <p:cNvSpPr/>
                <p:nvPr/>
              </p:nvSpPr>
              <p:spPr>
                <a:xfrm>
                  <a:off x="6128036" y="4275036"/>
                  <a:ext cx="1712848" cy="913309"/>
                </a:xfrm>
                <a:prstGeom prst="rect">
                  <a:avLst/>
                </a:prstGeom>
                <a:solidFill>
                  <a:srgbClr val="F3F6F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spAutoFit/>
                </a:bodyPr>
                <a:lstStyle/>
                <a:p>
                  <a:pPr marL="87313" indent="-87313">
                    <a:lnSpc>
                      <a:spcPct val="95000"/>
                    </a:lnSpc>
                    <a:spcBef>
                      <a:spcPts val="200"/>
                    </a:spcBef>
                    <a:spcAft>
                      <a:spcPts val="100"/>
                    </a:spcAft>
                    <a:buClr>
                      <a:schemeClr val="accent2"/>
                    </a:buClr>
                    <a:buSzPct val="85000"/>
                    <a:buFont typeface="Wingdings" panose="05000000000000000000" pitchFamily="2" charset="2"/>
                    <a:buChar char="§"/>
                  </a:pPr>
                  <a:r>
                    <a:rPr lang="it-IT" sz="700" dirty="0">
                      <a:solidFill>
                        <a:schemeClr val="tx1"/>
                      </a:solidFill>
                    </a:rPr>
                    <a:t>Cloudera / Hortonworks / </a:t>
                  </a:r>
                  <a:r>
                    <a:rPr lang="en-GB" sz="700" dirty="0">
                      <a:solidFill>
                        <a:schemeClr val="tx1"/>
                      </a:solidFill>
                    </a:rPr>
                    <a:t>Cloudera Data Platform (CDP) Private Cloud</a:t>
                  </a:r>
                </a:p>
                <a:p>
                  <a:pPr marL="87313" indent="-87313">
                    <a:lnSpc>
                      <a:spcPct val="95000"/>
                    </a:lnSpc>
                    <a:spcBef>
                      <a:spcPts val="200"/>
                    </a:spcBef>
                    <a:spcAft>
                      <a:spcPts val="100"/>
                    </a:spcAft>
                    <a:buClr>
                      <a:schemeClr val="accent2"/>
                    </a:buClr>
                    <a:buSzPct val="85000"/>
                    <a:buFont typeface="Wingdings" panose="05000000000000000000" pitchFamily="2" charset="2"/>
                    <a:buChar char="§"/>
                  </a:pPr>
                  <a:r>
                    <a:rPr lang="it-IT" sz="700" dirty="0">
                      <a:solidFill>
                        <a:schemeClr val="tx1"/>
                      </a:solidFill>
                    </a:rPr>
                    <a:t>MapR</a:t>
                  </a:r>
                </a:p>
                <a:p>
                  <a:pPr marL="87313" indent="-87313">
                    <a:lnSpc>
                      <a:spcPct val="95000"/>
                    </a:lnSpc>
                    <a:spcBef>
                      <a:spcPts val="200"/>
                    </a:spcBef>
                    <a:spcAft>
                      <a:spcPts val="100"/>
                    </a:spcAft>
                    <a:buClr>
                      <a:schemeClr val="accent2"/>
                    </a:buClr>
                    <a:buSzPct val="85000"/>
                    <a:buFont typeface="Wingdings" panose="05000000000000000000" pitchFamily="2" charset="2"/>
                    <a:buChar char="§"/>
                  </a:pPr>
                  <a:r>
                    <a:rPr lang="it-IT" sz="700" dirty="0">
                      <a:solidFill>
                        <a:schemeClr val="tx1"/>
                      </a:solidFill>
                    </a:rPr>
                    <a:t>Amazon EMR</a:t>
                  </a:r>
                </a:p>
                <a:p>
                  <a:pPr marL="87313" indent="-87313">
                    <a:lnSpc>
                      <a:spcPct val="95000"/>
                    </a:lnSpc>
                    <a:spcBef>
                      <a:spcPts val="200"/>
                    </a:spcBef>
                    <a:spcAft>
                      <a:spcPts val="100"/>
                    </a:spcAft>
                    <a:buClr>
                      <a:schemeClr val="accent2"/>
                    </a:buClr>
                    <a:buSzPct val="85000"/>
                    <a:buFont typeface="Wingdings" panose="05000000000000000000" pitchFamily="2" charset="2"/>
                    <a:buChar char="§"/>
                  </a:pPr>
                  <a:r>
                    <a:rPr lang="it-IT" sz="700" dirty="0">
                      <a:solidFill>
                        <a:schemeClr val="tx1"/>
                      </a:solidFill>
                    </a:rPr>
                    <a:t>Azure HDInsight</a:t>
                  </a:r>
                </a:p>
                <a:p>
                  <a:pPr marL="87313" indent="-87313">
                    <a:lnSpc>
                      <a:spcPct val="95000"/>
                    </a:lnSpc>
                    <a:spcBef>
                      <a:spcPts val="200"/>
                    </a:spcBef>
                    <a:spcAft>
                      <a:spcPts val="100"/>
                    </a:spcAft>
                    <a:buClr>
                      <a:schemeClr val="accent2"/>
                    </a:buClr>
                    <a:buSzPct val="85000"/>
                    <a:buFont typeface="Wingdings" panose="05000000000000000000" pitchFamily="2" charset="2"/>
                    <a:buChar char="§"/>
                  </a:pPr>
                  <a:r>
                    <a:rPr lang="it-IT" sz="700" dirty="0">
                      <a:solidFill>
                        <a:schemeClr val="tx1"/>
                      </a:solidFill>
                    </a:rPr>
                    <a:t>Google Dataproc</a:t>
                  </a:r>
                  <a:endParaRPr lang="en-GB" sz="800" dirty="0">
                    <a:solidFill>
                      <a:schemeClr val="tx1"/>
                    </a:solidFill>
                  </a:endParaRPr>
                </a:p>
              </p:txBody>
            </p:sp>
            <p:sp>
              <p:nvSpPr>
                <p:cNvPr id="340" name="Rectangle 339">
                  <a:extLst>
                    <a:ext uri="{FF2B5EF4-FFF2-40B4-BE49-F238E27FC236}">
                      <a16:creationId xmlns:a16="http://schemas.microsoft.com/office/drawing/2014/main" id="{AC2E2417-3EBD-4C50-A51F-46C3E8B9B5F8}"/>
                    </a:ext>
                  </a:extLst>
                </p:cNvPr>
                <p:cNvSpPr/>
                <p:nvPr/>
              </p:nvSpPr>
              <p:spPr>
                <a:xfrm>
                  <a:off x="6125357" y="5806163"/>
                  <a:ext cx="1707517" cy="728643"/>
                </a:xfrm>
                <a:prstGeom prst="rect">
                  <a:avLst/>
                </a:prstGeom>
                <a:solidFill>
                  <a:srgbClr val="F3F6F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72000" numCol="1" spcCol="0" rtlCol="0" fromWordArt="0" anchor="t" anchorCtr="0" forceAA="0" compatLnSpc="1">
                  <a:prstTxWarp prst="textNoShape">
                    <a:avLst/>
                  </a:prstTxWarp>
                  <a:spAutoFit/>
                </a:bodyPr>
                <a:lstStyle/>
                <a:p>
                  <a:pPr marL="87313" indent="-87313">
                    <a:lnSpc>
                      <a:spcPct val="95000"/>
                    </a:lnSpc>
                    <a:spcBef>
                      <a:spcPts val="200"/>
                    </a:spcBef>
                    <a:spcAft>
                      <a:spcPts val="100"/>
                    </a:spcAft>
                    <a:buClr>
                      <a:schemeClr val="accent2"/>
                    </a:buClr>
                    <a:buSzPct val="85000"/>
                    <a:buFont typeface="Wingdings" panose="05000000000000000000" pitchFamily="2" charset="2"/>
                    <a:buChar char="§"/>
                  </a:pPr>
                  <a:r>
                    <a:rPr lang="pt-BR" sz="800" dirty="0">
                      <a:solidFill>
                        <a:schemeClr val="tx1"/>
                      </a:solidFill>
                    </a:rPr>
                    <a:t>Kafka </a:t>
                  </a:r>
                  <a:r>
                    <a:rPr lang="pt-BR" sz="800" dirty="0">
                      <a:solidFill>
                        <a:srgbClr val="870064"/>
                      </a:solidFill>
                    </a:rPr>
                    <a:t>(Apache &amp; Confluent) </a:t>
                  </a:r>
                </a:p>
                <a:p>
                  <a:pPr marL="87313" indent="-87313">
                    <a:lnSpc>
                      <a:spcPct val="95000"/>
                    </a:lnSpc>
                    <a:spcBef>
                      <a:spcPts val="200"/>
                    </a:spcBef>
                    <a:spcAft>
                      <a:spcPts val="100"/>
                    </a:spcAft>
                    <a:buClr>
                      <a:schemeClr val="accent2"/>
                    </a:buClr>
                    <a:buSzPct val="85000"/>
                    <a:buFont typeface="Wingdings" panose="05000000000000000000" pitchFamily="2" charset="2"/>
                    <a:buChar char="§"/>
                  </a:pPr>
                  <a:r>
                    <a:rPr lang="pt-BR" sz="800" dirty="0">
                      <a:solidFill>
                        <a:schemeClr val="tx1"/>
                      </a:solidFill>
                    </a:rPr>
                    <a:t>Amazon Kinesis</a:t>
                  </a:r>
                </a:p>
                <a:p>
                  <a:pPr marL="87313" indent="-87313">
                    <a:lnSpc>
                      <a:spcPct val="95000"/>
                    </a:lnSpc>
                    <a:spcBef>
                      <a:spcPts val="200"/>
                    </a:spcBef>
                    <a:spcAft>
                      <a:spcPts val="100"/>
                    </a:spcAft>
                    <a:buClr>
                      <a:schemeClr val="accent2"/>
                    </a:buClr>
                    <a:buSzPct val="85000"/>
                    <a:buFont typeface="Wingdings" panose="05000000000000000000" pitchFamily="2" charset="2"/>
                    <a:buChar char="§"/>
                  </a:pPr>
                  <a:r>
                    <a:rPr lang="pt-BR" sz="800" dirty="0">
                      <a:solidFill>
                        <a:schemeClr val="tx1"/>
                      </a:solidFill>
                    </a:rPr>
                    <a:t>Azure Event Hubs </a:t>
                  </a:r>
                </a:p>
                <a:p>
                  <a:pPr marL="87313" indent="-87313">
                    <a:lnSpc>
                      <a:spcPct val="95000"/>
                    </a:lnSpc>
                    <a:spcBef>
                      <a:spcPts val="200"/>
                    </a:spcBef>
                    <a:spcAft>
                      <a:spcPts val="100"/>
                    </a:spcAft>
                    <a:buClr>
                      <a:schemeClr val="accent2"/>
                    </a:buClr>
                    <a:buSzPct val="85000"/>
                    <a:buFont typeface="Wingdings" panose="05000000000000000000" pitchFamily="2" charset="2"/>
                    <a:buChar char="§"/>
                  </a:pPr>
                  <a:r>
                    <a:rPr lang="pt-BR" sz="800" dirty="0">
                      <a:solidFill>
                        <a:schemeClr val="tx1"/>
                      </a:solidFill>
                    </a:rPr>
                    <a:t>MapR Streams</a:t>
                  </a:r>
                </a:p>
              </p:txBody>
            </p:sp>
            <p:sp>
              <p:nvSpPr>
                <p:cNvPr id="347" name="Rectangle 346">
                  <a:extLst>
                    <a:ext uri="{FF2B5EF4-FFF2-40B4-BE49-F238E27FC236}">
                      <a16:creationId xmlns:a16="http://schemas.microsoft.com/office/drawing/2014/main" id="{87D18BB1-E99C-4D0A-9E93-2677B4978B24}"/>
                    </a:ext>
                  </a:extLst>
                </p:cNvPr>
                <p:cNvSpPr/>
                <p:nvPr/>
              </p:nvSpPr>
              <p:spPr>
                <a:xfrm>
                  <a:off x="7917278" y="4263619"/>
                  <a:ext cx="1728829" cy="1350351"/>
                </a:xfrm>
                <a:prstGeom prst="rect">
                  <a:avLst/>
                </a:prstGeom>
                <a:solidFill>
                  <a:srgbClr val="F3F6F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spAutoFit/>
                </a:bodyPr>
                <a:lstStyle/>
                <a:p>
                  <a:pPr marL="87313" indent="-87313">
                    <a:lnSpc>
                      <a:spcPct val="95000"/>
                    </a:lnSpc>
                    <a:spcBef>
                      <a:spcPts val="200"/>
                    </a:spcBef>
                    <a:spcAft>
                      <a:spcPts val="100"/>
                    </a:spcAft>
                    <a:buClr>
                      <a:schemeClr val="accent2"/>
                    </a:buClr>
                    <a:buSzPct val="85000"/>
                    <a:buFont typeface="Wingdings" panose="05000000000000000000" pitchFamily="2" charset="2"/>
                    <a:buChar char="§"/>
                  </a:pPr>
                  <a:r>
                    <a:rPr lang="it-IT" sz="800" dirty="0">
                      <a:solidFill>
                        <a:schemeClr val="tx1"/>
                      </a:solidFill>
                    </a:rPr>
                    <a:t>Oracle Autonomous DB (cloud)</a:t>
                  </a:r>
                </a:p>
                <a:p>
                  <a:pPr marL="87313" indent="-87313">
                    <a:lnSpc>
                      <a:spcPct val="95000"/>
                    </a:lnSpc>
                    <a:spcBef>
                      <a:spcPts val="200"/>
                    </a:spcBef>
                    <a:spcAft>
                      <a:spcPts val="100"/>
                    </a:spcAft>
                    <a:buClr>
                      <a:schemeClr val="accent2"/>
                    </a:buClr>
                    <a:buSzPct val="85000"/>
                    <a:buFont typeface="Wingdings" panose="05000000000000000000" pitchFamily="2" charset="2"/>
                    <a:buChar char="§"/>
                  </a:pPr>
                  <a:r>
                    <a:rPr lang="it-IT" sz="800" dirty="0">
                      <a:solidFill>
                        <a:schemeClr val="tx1"/>
                      </a:solidFill>
                    </a:rPr>
                    <a:t>Exadata</a:t>
                  </a:r>
                </a:p>
                <a:p>
                  <a:pPr marL="87313" indent="-87313">
                    <a:lnSpc>
                      <a:spcPct val="95000"/>
                    </a:lnSpc>
                    <a:spcBef>
                      <a:spcPts val="200"/>
                    </a:spcBef>
                    <a:spcAft>
                      <a:spcPts val="100"/>
                    </a:spcAft>
                    <a:buClr>
                      <a:schemeClr val="accent2"/>
                    </a:buClr>
                    <a:buSzPct val="85000"/>
                    <a:buFont typeface="Wingdings" panose="05000000000000000000" pitchFamily="2" charset="2"/>
                    <a:buChar char="§"/>
                  </a:pPr>
                  <a:r>
                    <a:rPr lang="it-IT" sz="800" dirty="0">
                      <a:solidFill>
                        <a:schemeClr val="tx1"/>
                      </a:solidFill>
                    </a:rPr>
                    <a:t>Teradata</a:t>
                  </a:r>
                </a:p>
                <a:p>
                  <a:pPr marL="87313" indent="-87313">
                    <a:lnSpc>
                      <a:spcPct val="95000"/>
                    </a:lnSpc>
                    <a:spcBef>
                      <a:spcPts val="200"/>
                    </a:spcBef>
                    <a:spcAft>
                      <a:spcPts val="100"/>
                    </a:spcAft>
                    <a:buClr>
                      <a:schemeClr val="accent2"/>
                    </a:buClr>
                    <a:buSzPct val="85000"/>
                    <a:buFont typeface="Wingdings" panose="05000000000000000000" pitchFamily="2" charset="2"/>
                    <a:buChar char="§"/>
                  </a:pPr>
                  <a:r>
                    <a:rPr lang="it-IT" sz="800" dirty="0">
                      <a:solidFill>
                        <a:schemeClr val="tx1"/>
                      </a:solidFill>
                    </a:rPr>
                    <a:t>Netezza</a:t>
                  </a:r>
                </a:p>
                <a:p>
                  <a:pPr marL="87313" indent="-87313">
                    <a:lnSpc>
                      <a:spcPct val="95000"/>
                    </a:lnSpc>
                    <a:spcBef>
                      <a:spcPts val="200"/>
                    </a:spcBef>
                    <a:spcAft>
                      <a:spcPts val="100"/>
                    </a:spcAft>
                    <a:buClr>
                      <a:schemeClr val="accent2"/>
                    </a:buClr>
                    <a:buSzPct val="85000"/>
                    <a:buFont typeface="Wingdings" panose="05000000000000000000" pitchFamily="2" charset="2"/>
                    <a:buChar char="§"/>
                  </a:pPr>
                  <a:r>
                    <a:rPr lang="it-IT" sz="800" dirty="0">
                      <a:solidFill>
                        <a:schemeClr val="tx1"/>
                      </a:solidFill>
                    </a:rPr>
                    <a:t>Vertica</a:t>
                  </a:r>
                </a:p>
                <a:p>
                  <a:pPr marL="87313" indent="-87313">
                    <a:lnSpc>
                      <a:spcPct val="95000"/>
                    </a:lnSpc>
                    <a:spcBef>
                      <a:spcPts val="200"/>
                    </a:spcBef>
                    <a:spcAft>
                      <a:spcPts val="100"/>
                    </a:spcAft>
                    <a:buClr>
                      <a:schemeClr val="accent2"/>
                    </a:buClr>
                    <a:buSzPct val="85000"/>
                    <a:buFont typeface="Wingdings" panose="05000000000000000000" pitchFamily="2" charset="2"/>
                    <a:buChar char="§"/>
                  </a:pPr>
                  <a:r>
                    <a:rPr lang="it-IT" sz="800" dirty="0">
                      <a:solidFill>
                        <a:schemeClr val="tx1"/>
                      </a:solidFill>
                    </a:rPr>
                    <a:t>Sybase IQ</a:t>
                  </a:r>
                </a:p>
                <a:p>
                  <a:pPr marL="87313" indent="-87313">
                    <a:lnSpc>
                      <a:spcPct val="95000"/>
                    </a:lnSpc>
                    <a:spcBef>
                      <a:spcPts val="200"/>
                    </a:spcBef>
                    <a:spcAft>
                      <a:spcPts val="100"/>
                    </a:spcAft>
                    <a:buClr>
                      <a:schemeClr val="accent2"/>
                    </a:buClr>
                    <a:buSzPct val="85000"/>
                    <a:buFont typeface="Wingdings" panose="05000000000000000000" pitchFamily="2" charset="2"/>
                    <a:buChar char="§"/>
                  </a:pPr>
                  <a:r>
                    <a:rPr lang="it-IT" sz="800" dirty="0">
                      <a:solidFill>
                        <a:schemeClr val="tx1"/>
                      </a:solidFill>
                    </a:rPr>
                    <a:t>SAP HANA</a:t>
                  </a:r>
                </a:p>
                <a:p>
                  <a:pPr marL="87313" indent="-87313">
                    <a:lnSpc>
                      <a:spcPct val="95000"/>
                    </a:lnSpc>
                    <a:spcBef>
                      <a:spcPts val="200"/>
                    </a:spcBef>
                    <a:spcAft>
                      <a:spcPts val="100"/>
                    </a:spcAft>
                    <a:buClr>
                      <a:schemeClr val="accent2"/>
                    </a:buClr>
                    <a:buSzPct val="85000"/>
                    <a:buFont typeface="Wingdings" panose="05000000000000000000" pitchFamily="2" charset="2"/>
                    <a:buChar char="§"/>
                  </a:pPr>
                  <a:r>
                    <a:rPr lang="it-IT" sz="800" dirty="0">
                      <a:solidFill>
                        <a:schemeClr val="tx1"/>
                      </a:solidFill>
                    </a:rPr>
                    <a:t>Microsoft PDW</a:t>
                  </a:r>
                  <a:endParaRPr lang="en-GB" sz="800" dirty="0">
                    <a:solidFill>
                      <a:schemeClr val="accent1"/>
                    </a:solidFill>
                  </a:endParaRPr>
                </a:p>
              </p:txBody>
            </p:sp>
            <p:sp>
              <p:nvSpPr>
                <p:cNvPr id="348" name="Rectangle 347">
                  <a:extLst>
                    <a:ext uri="{FF2B5EF4-FFF2-40B4-BE49-F238E27FC236}">
                      <a16:creationId xmlns:a16="http://schemas.microsoft.com/office/drawing/2014/main" id="{96B1FAE9-1341-41E6-89D9-5DB4F2C7EAA2}"/>
                    </a:ext>
                  </a:extLst>
                </p:cNvPr>
                <p:cNvSpPr/>
                <p:nvPr/>
              </p:nvSpPr>
              <p:spPr>
                <a:xfrm>
                  <a:off x="6135020" y="3689299"/>
                  <a:ext cx="1721032" cy="5747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396000" rIns="108000" bIns="36000" numCol="1" spcCol="0" rtlCol="0" fromWordArt="0" anchor="t" anchorCtr="0" forceAA="0" compatLnSpc="1">
                  <a:prstTxWarp prst="textNoShape">
                    <a:avLst/>
                  </a:prstTxWarp>
                  <a:spAutoFit/>
                </a:bodyPr>
                <a:lstStyle/>
                <a:p>
                  <a:pPr algn="ctr">
                    <a:spcAft>
                      <a:spcPts val="400"/>
                    </a:spcAft>
                  </a:pPr>
                  <a:r>
                    <a:rPr lang="en-GB" sz="900" dirty="0">
                      <a:solidFill>
                        <a:schemeClr val="bg1"/>
                      </a:solidFill>
                    </a:rPr>
                    <a:t>Data Lake</a:t>
                  </a:r>
                </a:p>
              </p:txBody>
            </p:sp>
            <p:sp>
              <p:nvSpPr>
                <p:cNvPr id="349" name="Rectangle 348">
                  <a:extLst>
                    <a:ext uri="{FF2B5EF4-FFF2-40B4-BE49-F238E27FC236}">
                      <a16:creationId xmlns:a16="http://schemas.microsoft.com/office/drawing/2014/main" id="{9550F28B-0119-4390-BA1F-A0801CD14E9D}"/>
                    </a:ext>
                  </a:extLst>
                </p:cNvPr>
                <p:cNvSpPr/>
                <p:nvPr/>
              </p:nvSpPr>
              <p:spPr>
                <a:xfrm>
                  <a:off x="6132472" y="5230221"/>
                  <a:ext cx="1707517" cy="5747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396000" rIns="108000" bIns="36000" numCol="1" spcCol="0" rtlCol="0" fromWordArt="0" anchor="t" anchorCtr="0" forceAA="0" compatLnSpc="1">
                  <a:prstTxWarp prst="textNoShape">
                    <a:avLst/>
                  </a:prstTxWarp>
                  <a:spAutoFit/>
                </a:bodyPr>
                <a:lstStyle/>
                <a:p>
                  <a:pPr algn="ctr">
                    <a:spcAft>
                      <a:spcPts val="400"/>
                    </a:spcAft>
                  </a:pPr>
                  <a:r>
                    <a:rPr lang="en-GB" sz="900" dirty="0">
                      <a:solidFill>
                        <a:schemeClr val="bg1"/>
                      </a:solidFill>
                    </a:rPr>
                    <a:t>Streaming</a:t>
                  </a:r>
                </a:p>
              </p:txBody>
            </p:sp>
            <p:sp>
              <p:nvSpPr>
                <p:cNvPr id="350" name="Rectangle 349">
                  <a:extLst>
                    <a:ext uri="{FF2B5EF4-FFF2-40B4-BE49-F238E27FC236}">
                      <a16:creationId xmlns:a16="http://schemas.microsoft.com/office/drawing/2014/main" id="{A61AFC6C-3936-4BEB-A05C-3D40C391B9A2}"/>
                    </a:ext>
                  </a:extLst>
                </p:cNvPr>
                <p:cNvSpPr/>
                <p:nvPr/>
              </p:nvSpPr>
              <p:spPr>
                <a:xfrm>
                  <a:off x="7914600" y="3684098"/>
                  <a:ext cx="1728829" cy="5747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396000" rIns="108000" bIns="36000" numCol="1" spcCol="0" rtlCol="0" fromWordArt="0" anchor="t" anchorCtr="0" forceAA="0" compatLnSpc="1">
                  <a:prstTxWarp prst="textNoShape">
                    <a:avLst/>
                  </a:prstTxWarp>
                  <a:spAutoFit/>
                </a:bodyPr>
                <a:lstStyle/>
                <a:p>
                  <a:pPr algn="ctr">
                    <a:spcAft>
                      <a:spcPts val="400"/>
                    </a:spcAft>
                  </a:pPr>
                  <a:r>
                    <a:rPr lang="en-GB" sz="900" dirty="0">
                      <a:solidFill>
                        <a:schemeClr val="bg1"/>
                      </a:solidFill>
                    </a:rPr>
                    <a:t>EDW</a:t>
                  </a:r>
                </a:p>
              </p:txBody>
            </p:sp>
            <p:sp>
              <p:nvSpPr>
                <p:cNvPr id="351" name="Rectangle 350">
                  <a:extLst>
                    <a:ext uri="{FF2B5EF4-FFF2-40B4-BE49-F238E27FC236}">
                      <a16:creationId xmlns:a16="http://schemas.microsoft.com/office/drawing/2014/main" id="{BE487111-A983-41FF-86BC-172A823D991E}"/>
                    </a:ext>
                  </a:extLst>
                </p:cNvPr>
                <p:cNvSpPr/>
                <p:nvPr/>
              </p:nvSpPr>
              <p:spPr>
                <a:xfrm>
                  <a:off x="9716150" y="4251692"/>
                  <a:ext cx="1730570" cy="1374204"/>
                </a:xfrm>
                <a:prstGeom prst="rect">
                  <a:avLst/>
                </a:prstGeom>
                <a:solidFill>
                  <a:srgbClr val="F3F6F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spAutoFit/>
                </a:bodyPr>
                <a:lstStyle/>
                <a:p>
                  <a:pPr marL="87313" indent="-87313">
                    <a:lnSpc>
                      <a:spcPct val="95000"/>
                    </a:lnSpc>
                    <a:spcBef>
                      <a:spcPts val="200"/>
                    </a:spcBef>
                    <a:spcAft>
                      <a:spcPts val="100"/>
                    </a:spcAft>
                    <a:buClr>
                      <a:schemeClr val="accent2"/>
                    </a:buClr>
                    <a:buSzPct val="85000"/>
                    <a:buFont typeface="Wingdings" panose="05000000000000000000" pitchFamily="2" charset="2"/>
                    <a:buChar char="§"/>
                  </a:pPr>
                  <a:r>
                    <a:rPr lang="fr-FR" sz="700" dirty="0">
                      <a:solidFill>
                        <a:schemeClr val="tx1"/>
                      </a:solidFill>
                    </a:rPr>
                    <a:t>Oracle</a:t>
                  </a:r>
                </a:p>
                <a:p>
                  <a:pPr marL="87313" indent="-87313">
                    <a:lnSpc>
                      <a:spcPct val="95000"/>
                    </a:lnSpc>
                    <a:spcBef>
                      <a:spcPts val="200"/>
                    </a:spcBef>
                    <a:spcAft>
                      <a:spcPts val="100"/>
                    </a:spcAft>
                    <a:buClr>
                      <a:schemeClr val="accent2"/>
                    </a:buClr>
                    <a:buSzPct val="85000"/>
                    <a:buFont typeface="Wingdings" panose="05000000000000000000" pitchFamily="2" charset="2"/>
                    <a:buChar char="§"/>
                  </a:pPr>
                  <a:r>
                    <a:rPr lang="fr-FR" sz="700" dirty="0">
                      <a:solidFill>
                        <a:schemeClr val="tx1"/>
                      </a:solidFill>
                    </a:rPr>
                    <a:t>SQL Server</a:t>
                  </a:r>
                </a:p>
                <a:p>
                  <a:pPr marL="87313" indent="-87313">
                    <a:lnSpc>
                      <a:spcPct val="95000"/>
                    </a:lnSpc>
                    <a:spcBef>
                      <a:spcPts val="200"/>
                    </a:spcBef>
                    <a:spcAft>
                      <a:spcPts val="100"/>
                    </a:spcAft>
                    <a:buClr>
                      <a:schemeClr val="accent2"/>
                    </a:buClr>
                    <a:buSzPct val="85000"/>
                    <a:buFont typeface="Wingdings" panose="05000000000000000000" pitchFamily="2" charset="2"/>
                    <a:buChar char="§"/>
                  </a:pPr>
                  <a:r>
                    <a:rPr lang="fr-FR" sz="700" dirty="0">
                      <a:solidFill>
                        <a:schemeClr val="tx1"/>
                      </a:solidFill>
                    </a:rPr>
                    <a:t>DB2 LUW</a:t>
                  </a:r>
                </a:p>
                <a:p>
                  <a:pPr marL="87313" indent="-87313">
                    <a:lnSpc>
                      <a:spcPct val="95000"/>
                    </a:lnSpc>
                    <a:spcBef>
                      <a:spcPts val="200"/>
                    </a:spcBef>
                    <a:spcAft>
                      <a:spcPts val="100"/>
                    </a:spcAft>
                    <a:buClr>
                      <a:schemeClr val="accent2"/>
                    </a:buClr>
                    <a:buSzPct val="85000"/>
                    <a:buFont typeface="Wingdings" panose="05000000000000000000" pitchFamily="2" charset="2"/>
                    <a:buChar char="§"/>
                  </a:pPr>
                  <a:r>
                    <a:rPr lang="fr-FR" sz="700" dirty="0">
                      <a:solidFill>
                        <a:schemeClr val="tx1"/>
                      </a:solidFill>
                    </a:rPr>
                    <a:t>MySQL </a:t>
                  </a:r>
                  <a:r>
                    <a:rPr lang="en-GB" sz="600" dirty="0">
                      <a:solidFill>
                        <a:srgbClr val="870064"/>
                      </a:solidFill>
                    </a:rPr>
                    <a:t>( + MariaDB, </a:t>
                  </a:r>
                  <a:r>
                    <a:rPr lang="en-GB" sz="600" dirty="0" err="1">
                      <a:solidFill>
                        <a:srgbClr val="870064"/>
                      </a:solidFill>
                    </a:rPr>
                    <a:t>Percona</a:t>
                  </a:r>
                  <a:r>
                    <a:rPr lang="en-GB" sz="600" dirty="0">
                      <a:solidFill>
                        <a:srgbClr val="870064"/>
                      </a:solidFill>
                    </a:rPr>
                    <a:t>)</a:t>
                  </a:r>
                  <a:endParaRPr lang="fr-FR" sz="700" dirty="0">
                    <a:solidFill>
                      <a:schemeClr val="tx1"/>
                    </a:solidFill>
                  </a:endParaRPr>
                </a:p>
                <a:p>
                  <a:pPr marL="87313" indent="-87313">
                    <a:lnSpc>
                      <a:spcPct val="95000"/>
                    </a:lnSpc>
                    <a:spcBef>
                      <a:spcPts val="200"/>
                    </a:spcBef>
                    <a:spcAft>
                      <a:spcPts val="100"/>
                    </a:spcAft>
                    <a:buClr>
                      <a:schemeClr val="accent2"/>
                    </a:buClr>
                    <a:buSzPct val="85000"/>
                    <a:buFont typeface="Wingdings" panose="05000000000000000000" pitchFamily="2" charset="2"/>
                    <a:buChar char="§"/>
                  </a:pPr>
                  <a:r>
                    <a:rPr lang="fr-FR" sz="700" dirty="0">
                      <a:solidFill>
                        <a:schemeClr val="tx1"/>
                      </a:solidFill>
                    </a:rPr>
                    <a:t>PostgreSQL</a:t>
                  </a:r>
                </a:p>
                <a:p>
                  <a:pPr marL="87313" indent="-87313">
                    <a:lnSpc>
                      <a:spcPct val="95000"/>
                    </a:lnSpc>
                    <a:spcBef>
                      <a:spcPts val="200"/>
                    </a:spcBef>
                    <a:spcAft>
                      <a:spcPts val="100"/>
                    </a:spcAft>
                    <a:buClr>
                      <a:schemeClr val="accent2"/>
                    </a:buClr>
                    <a:buSzPct val="85000"/>
                    <a:buFont typeface="Wingdings" panose="05000000000000000000" pitchFamily="2" charset="2"/>
                    <a:buChar char="§"/>
                  </a:pPr>
                  <a:r>
                    <a:rPr lang="fr-FR" sz="700" dirty="0">
                      <a:solidFill>
                        <a:schemeClr val="tx1"/>
                      </a:solidFill>
                    </a:rPr>
                    <a:t>Sybase ASE</a:t>
                  </a:r>
                </a:p>
                <a:p>
                  <a:pPr marL="87313" indent="-87313">
                    <a:lnSpc>
                      <a:spcPct val="95000"/>
                    </a:lnSpc>
                    <a:spcBef>
                      <a:spcPts val="200"/>
                    </a:spcBef>
                    <a:spcAft>
                      <a:spcPts val="100"/>
                    </a:spcAft>
                    <a:buClr>
                      <a:schemeClr val="accent2"/>
                    </a:buClr>
                    <a:buSzPct val="85000"/>
                    <a:buFont typeface="Wingdings" panose="05000000000000000000" pitchFamily="2" charset="2"/>
                    <a:buChar char="§"/>
                  </a:pPr>
                  <a:r>
                    <a:rPr lang="fr-FR" sz="700" dirty="0">
                      <a:solidFill>
                        <a:schemeClr val="tx1"/>
                      </a:solidFill>
                    </a:rPr>
                    <a:t>Informix</a:t>
                  </a:r>
                </a:p>
                <a:p>
                  <a:pPr marL="87313" indent="-87313">
                    <a:lnSpc>
                      <a:spcPct val="95000"/>
                    </a:lnSpc>
                    <a:spcBef>
                      <a:spcPts val="200"/>
                    </a:spcBef>
                    <a:spcAft>
                      <a:spcPts val="100"/>
                    </a:spcAft>
                    <a:buClr>
                      <a:schemeClr val="accent2"/>
                    </a:buClr>
                    <a:buSzPct val="85000"/>
                    <a:buFont typeface="Wingdings" panose="05000000000000000000" pitchFamily="2" charset="2"/>
                    <a:buChar char="§"/>
                  </a:pPr>
                  <a:r>
                    <a:rPr lang="fr-FR" sz="700" dirty="0" err="1">
                      <a:solidFill>
                        <a:schemeClr val="tx1"/>
                      </a:solidFill>
                    </a:rPr>
                    <a:t>MemSQL</a:t>
                  </a:r>
                  <a:endParaRPr lang="fr-FR" sz="700" dirty="0">
                    <a:solidFill>
                      <a:schemeClr val="tx1"/>
                    </a:solidFill>
                  </a:endParaRPr>
                </a:p>
                <a:p>
                  <a:pPr marL="87313" indent="-87313">
                    <a:lnSpc>
                      <a:spcPct val="95000"/>
                    </a:lnSpc>
                    <a:spcBef>
                      <a:spcPts val="200"/>
                    </a:spcBef>
                    <a:spcAft>
                      <a:spcPts val="100"/>
                    </a:spcAft>
                    <a:buClr>
                      <a:schemeClr val="accent2"/>
                    </a:buClr>
                    <a:buSzPct val="85000"/>
                    <a:buFont typeface="Wingdings" panose="05000000000000000000" pitchFamily="2" charset="2"/>
                    <a:buChar char="§"/>
                  </a:pPr>
                  <a:r>
                    <a:rPr lang="fr-FR" sz="700" dirty="0">
                      <a:solidFill>
                        <a:schemeClr val="tx1"/>
                      </a:solidFill>
                    </a:rPr>
                    <a:t>ODBC</a:t>
                  </a:r>
                  <a:endParaRPr lang="it-IT" sz="800" dirty="0">
                    <a:solidFill>
                      <a:schemeClr val="accent1"/>
                    </a:solidFill>
                  </a:endParaRPr>
                </a:p>
              </p:txBody>
            </p:sp>
            <p:sp>
              <p:nvSpPr>
                <p:cNvPr id="352" name="Rectangle 351">
                  <a:extLst>
                    <a:ext uri="{FF2B5EF4-FFF2-40B4-BE49-F238E27FC236}">
                      <a16:creationId xmlns:a16="http://schemas.microsoft.com/office/drawing/2014/main" id="{3DF4A22E-2033-46FA-8F73-05204782501A}"/>
                    </a:ext>
                  </a:extLst>
                </p:cNvPr>
                <p:cNvSpPr/>
                <p:nvPr/>
              </p:nvSpPr>
              <p:spPr>
                <a:xfrm>
                  <a:off x="9699302" y="3684098"/>
                  <a:ext cx="1728829" cy="5747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396000" rIns="108000" bIns="36000" numCol="1" spcCol="0" rtlCol="0" fromWordArt="0" anchor="t" anchorCtr="0" forceAA="0" compatLnSpc="1">
                  <a:prstTxWarp prst="textNoShape">
                    <a:avLst/>
                  </a:prstTxWarp>
                  <a:spAutoFit/>
                </a:bodyPr>
                <a:lstStyle/>
                <a:p>
                  <a:pPr algn="ctr">
                    <a:spcAft>
                      <a:spcPts val="400"/>
                    </a:spcAft>
                  </a:pPr>
                  <a:r>
                    <a:rPr lang="en-GB" sz="900" dirty="0">
                      <a:solidFill>
                        <a:schemeClr val="bg1"/>
                      </a:solidFill>
                    </a:rPr>
                    <a:t>Database</a:t>
                  </a:r>
                </a:p>
              </p:txBody>
            </p:sp>
            <p:sp>
              <p:nvSpPr>
                <p:cNvPr id="356" name="Rectangle 355">
                  <a:extLst>
                    <a:ext uri="{FF2B5EF4-FFF2-40B4-BE49-F238E27FC236}">
                      <a16:creationId xmlns:a16="http://schemas.microsoft.com/office/drawing/2014/main" id="{2EEADE27-C5EE-4227-82B3-8ED9D1CD736E}"/>
                    </a:ext>
                  </a:extLst>
                </p:cNvPr>
                <p:cNvSpPr/>
                <p:nvPr/>
              </p:nvSpPr>
              <p:spPr>
                <a:xfrm>
                  <a:off x="7920138" y="6270151"/>
                  <a:ext cx="1728828" cy="266745"/>
                </a:xfrm>
                <a:prstGeom prst="rect">
                  <a:avLst/>
                </a:prstGeom>
                <a:solidFill>
                  <a:srgbClr val="F3F6F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spAutoFit/>
                </a:bodyPr>
                <a:lstStyle/>
                <a:p>
                  <a:pPr marL="87313" indent="-87313">
                    <a:lnSpc>
                      <a:spcPct val="95000"/>
                    </a:lnSpc>
                    <a:spcBef>
                      <a:spcPts val="200"/>
                    </a:spcBef>
                    <a:spcAft>
                      <a:spcPts val="100"/>
                    </a:spcAft>
                    <a:buClr>
                      <a:srgbClr val="870064"/>
                    </a:buClr>
                    <a:buSzPct val="85000"/>
                    <a:buFont typeface="Wingdings" panose="05000000000000000000" pitchFamily="2" charset="2"/>
                    <a:buChar char="§"/>
                  </a:pPr>
                  <a:r>
                    <a:rPr lang="it-IT" sz="800" dirty="0">
                      <a:solidFill>
                        <a:schemeClr val="tx1"/>
                      </a:solidFill>
                    </a:rPr>
                    <a:t>SAP HANA (database)</a:t>
                  </a:r>
                  <a:endParaRPr lang="en-GB" sz="800" dirty="0">
                    <a:solidFill>
                      <a:schemeClr val="tx1"/>
                    </a:solidFill>
                  </a:endParaRPr>
                </a:p>
              </p:txBody>
            </p:sp>
            <p:sp>
              <p:nvSpPr>
                <p:cNvPr id="357" name="Rectangle 356">
                  <a:extLst>
                    <a:ext uri="{FF2B5EF4-FFF2-40B4-BE49-F238E27FC236}">
                      <a16:creationId xmlns:a16="http://schemas.microsoft.com/office/drawing/2014/main" id="{6A7C13D6-DCC1-4C44-8720-B263D163A0CA}"/>
                    </a:ext>
                  </a:extLst>
                </p:cNvPr>
                <p:cNvSpPr/>
                <p:nvPr/>
              </p:nvSpPr>
              <p:spPr>
                <a:xfrm>
                  <a:off x="7920138" y="5690634"/>
                  <a:ext cx="1728829" cy="5747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396000" rIns="108000" bIns="36000" numCol="1" spcCol="0" rtlCol="0" fromWordArt="0" anchor="t" anchorCtr="0" forceAA="0" compatLnSpc="1">
                  <a:prstTxWarp prst="textNoShape">
                    <a:avLst/>
                  </a:prstTxWarp>
                  <a:spAutoFit/>
                </a:bodyPr>
                <a:lstStyle/>
                <a:p>
                  <a:pPr algn="ctr">
                    <a:spcAft>
                      <a:spcPts val="400"/>
                    </a:spcAft>
                  </a:pPr>
                  <a:r>
                    <a:rPr lang="en-GB" sz="900" dirty="0">
                      <a:solidFill>
                        <a:schemeClr val="bg1"/>
                      </a:solidFill>
                    </a:rPr>
                    <a:t>SAP</a:t>
                  </a:r>
                </a:p>
              </p:txBody>
            </p:sp>
            <p:sp>
              <p:nvSpPr>
                <p:cNvPr id="358" name="Rectangle 357">
                  <a:extLst>
                    <a:ext uri="{FF2B5EF4-FFF2-40B4-BE49-F238E27FC236}">
                      <a16:creationId xmlns:a16="http://schemas.microsoft.com/office/drawing/2014/main" id="{C005F8BB-24CA-4A8D-A86A-FAB13312FF4C}"/>
                    </a:ext>
                  </a:extLst>
                </p:cNvPr>
                <p:cNvSpPr/>
                <p:nvPr/>
              </p:nvSpPr>
              <p:spPr>
                <a:xfrm>
                  <a:off x="9703526" y="6272342"/>
                  <a:ext cx="1724605" cy="262361"/>
                </a:xfrm>
                <a:prstGeom prst="rect">
                  <a:avLst/>
                </a:prstGeom>
                <a:solidFill>
                  <a:srgbClr val="F3F6F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spAutoFit/>
                </a:bodyPr>
                <a:lstStyle/>
                <a:p>
                  <a:pPr marL="87313" indent="-87313">
                    <a:lnSpc>
                      <a:spcPct val="95000"/>
                    </a:lnSpc>
                    <a:spcBef>
                      <a:spcPts val="200"/>
                    </a:spcBef>
                    <a:spcAft>
                      <a:spcPts val="100"/>
                    </a:spcAft>
                    <a:buClr>
                      <a:srgbClr val="870064"/>
                    </a:buClr>
                    <a:buSzPct val="85000"/>
                    <a:buFont typeface="Wingdings" panose="05000000000000000000" pitchFamily="2" charset="2"/>
                    <a:buChar char="§"/>
                  </a:pPr>
                  <a:r>
                    <a:rPr lang="en-GB" sz="800" dirty="0">
                      <a:solidFill>
                        <a:schemeClr val="tx1"/>
                      </a:solidFill>
                    </a:rPr>
                    <a:t>Delimited </a:t>
                  </a:r>
                  <a:r>
                    <a:rPr lang="en-GB" sz="800" dirty="0">
                      <a:solidFill>
                        <a:srgbClr val="870064"/>
                      </a:solidFill>
                    </a:rPr>
                    <a:t>(</a:t>
                  </a:r>
                  <a:r>
                    <a:rPr lang="en-GB" sz="700" dirty="0">
                      <a:solidFill>
                        <a:srgbClr val="870064"/>
                      </a:solidFill>
                    </a:rPr>
                    <a:t>e.g., CSV, TSV)</a:t>
                  </a:r>
                  <a:endParaRPr lang="en-GB" sz="800" dirty="0">
                    <a:solidFill>
                      <a:srgbClr val="870064"/>
                    </a:solidFill>
                  </a:endParaRPr>
                </a:p>
              </p:txBody>
            </p:sp>
            <p:sp>
              <p:nvSpPr>
                <p:cNvPr id="359" name="Rectangle 358">
                  <a:extLst>
                    <a:ext uri="{FF2B5EF4-FFF2-40B4-BE49-F238E27FC236}">
                      <a16:creationId xmlns:a16="http://schemas.microsoft.com/office/drawing/2014/main" id="{D5566E25-20F3-4D41-9107-4DF65A56F824}"/>
                    </a:ext>
                  </a:extLst>
                </p:cNvPr>
                <p:cNvSpPr/>
                <p:nvPr/>
              </p:nvSpPr>
              <p:spPr>
                <a:xfrm>
                  <a:off x="9703526" y="5690634"/>
                  <a:ext cx="1728829" cy="5747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396000" rIns="108000" bIns="36000" numCol="1" spcCol="0" rtlCol="0" fromWordArt="0" anchor="t" anchorCtr="0" forceAA="0" compatLnSpc="1">
                  <a:prstTxWarp prst="textNoShape">
                    <a:avLst/>
                  </a:prstTxWarp>
                  <a:spAutoFit/>
                </a:bodyPr>
                <a:lstStyle/>
                <a:p>
                  <a:pPr algn="ctr">
                    <a:spcAft>
                      <a:spcPts val="400"/>
                    </a:spcAft>
                  </a:pPr>
                  <a:r>
                    <a:rPr lang="en-GB" sz="900" dirty="0">
                      <a:solidFill>
                        <a:schemeClr val="bg1"/>
                      </a:solidFill>
                    </a:rPr>
                    <a:t>Flat Files</a:t>
                  </a:r>
                </a:p>
              </p:txBody>
            </p:sp>
            <p:cxnSp>
              <p:nvCxnSpPr>
                <p:cNvPr id="35" name="Straight Connector 34">
                  <a:extLst>
                    <a:ext uri="{FF2B5EF4-FFF2-40B4-BE49-F238E27FC236}">
                      <a16:creationId xmlns:a16="http://schemas.microsoft.com/office/drawing/2014/main" id="{D24C91D9-EFD8-40BC-B0E1-2DACA20E4C5A}"/>
                    </a:ext>
                  </a:extLst>
                </p:cNvPr>
                <p:cNvCxnSpPr>
                  <a:cxnSpLocks/>
                </p:cNvCxnSpPr>
                <p:nvPr/>
              </p:nvCxnSpPr>
              <p:spPr>
                <a:xfrm>
                  <a:off x="6261149" y="3109963"/>
                  <a:ext cx="1486029"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5C61F3CA-6818-4730-BBBF-254510AA2EFA}"/>
                    </a:ext>
                  </a:extLst>
                </p:cNvPr>
                <p:cNvCxnSpPr>
                  <a:cxnSpLocks/>
                </p:cNvCxnSpPr>
                <p:nvPr/>
              </p:nvCxnSpPr>
              <p:spPr>
                <a:xfrm>
                  <a:off x="8050978" y="3143191"/>
                  <a:ext cx="1478567"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85" name="Graphic 384">
                  <a:extLst>
                    <a:ext uri="{FF2B5EF4-FFF2-40B4-BE49-F238E27FC236}">
                      <a16:creationId xmlns:a16="http://schemas.microsoft.com/office/drawing/2014/main" id="{7551833D-85DE-4673-98A3-DE202E4104F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291193" y="3829068"/>
                  <a:ext cx="92267" cy="72969"/>
                </a:xfrm>
                <a:prstGeom prst="rect">
                  <a:avLst/>
                </a:prstGeom>
              </p:spPr>
            </p:pic>
            <p:pic>
              <p:nvPicPr>
                <p:cNvPr id="386" name="Graphic 385">
                  <a:extLst>
                    <a:ext uri="{FF2B5EF4-FFF2-40B4-BE49-F238E27FC236}">
                      <a16:creationId xmlns:a16="http://schemas.microsoft.com/office/drawing/2014/main" id="{DAE12E70-9734-4E1D-8D1F-48353F0BB03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294426" y="3976658"/>
                  <a:ext cx="92267" cy="72969"/>
                </a:xfrm>
                <a:prstGeom prst="rect">
                  <a:avLst/>
                </a:prstGeom>
              </p:spPr>
            </p:pic>
            <p:pic>
              <p:nvPicPr>
                <p:cNvPr id="387" name="Graphic 386">
                  <a:extLst>
                    <a:ext uri="{FF2B5EF4-FFF2-40B4-BE49-F238E27FC236}">
                      <a16:creationId xmlns:a16="http://schemas.microsoft.com/office/drawing/2014/main" id="{F1BCCC45-503E-4455-8872-5C5391E48A1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690618" y="4365117"/>
                  <a:ext cx="92267" cy="72969"/>
                </a:xfrm>
                <a:prstGeom prst="rect">
                  <a:avLst/>
                </a:prstGeom>
              </p:spPr>
            </p:pic>
            <p:pic>
              <p:nvPicPr>
                <p:cNvPr id="389" name="Graphic 388">
                  <a:extLst>
                    <a:ext uri="{FF2B5EF4-FFF2-40B4-BE49-F238E27FC236}">
                      <a16:creationId xmlns:a16="http://schemas.microsoft.com/office/drawing/2014/main" id="{B59B3EAD-1A4E-4637-A8D7-D2310BE2E5C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690616" y="4681726"/>
                  <a:ext cx="92267" cy="72969"/>
                </a:xfrm>
                <a:prstGeom prst="rect">
                  <a:avLst/>
                </a:prstGeom>
              </p:spPr>
            </p:pic>
            <p:pic>
              <p:nvPicPr>
                <p:cNvPr id="390" name="Graphic 389">
                  <a:extLst>
                    <a:ext uri="{FF2B5EF4-FFF2-40B4-BE49-F238E27FC236}">
                      <a16:creationId xmlns:a16="http://schemas.microsoft.com/office/drawing/2014/main" id="{CCBC13DC-7FC3-4EDE-A6C9-A74C9A021C7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690616" y="4834486"/>
                  <a:ext cx="92267" cy="72969"/>
                </a:xfrm>
                <a:prstGeom prst="rect">
                  <a:avLst/>
                </a:prstGeom>
              </p:spPr>
            </p:pic>
            <p:pic>
              <p:nvPicPr>
                <p:cNvPr id="391" name="Graphic 390">
                  <a:extLst>
                    <a:ext uri="{FF2B5EF4-FFF2-40B4-BE49-F238E27FC236}">
                      <a16:creationId xmlns:a16="http://schemas.microsoft.com/office/drawing/2014/main" id="{E6FB8547-7D5C-495F-B132-D4323104871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690616" y="4991649"/>
                  <a:ext cx="92267" cy="72969"/>
                </a:xfrm>
                <a:prstGeom prst="rect">
                  <a:avLst/>
                </a:prstGeom>
              </p:spPr>
            </p:pic>
            <p:pic>
              <p:nvPicPr>
                <p:cNvPr id="394" name="Graphic 393">
                  <a:extLst>
                    <a:ext uri="{FF2B5EF4-FFF2-40B4-BE49-F238E27FC236}">
                      <a16:creationId xmlns:a16="http://schemas.microsoft.com/office/drawing/2014/main" id="{3193E9B4-35EE-42E1-8BAD-961BDFCED21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690617" y="2464695"/>
                  <a:ext cx="92267" cy="72969"/>
                </a:xfrm>
                <a:prstGeom prst="rect">
                  <a:avLst/>
                </a:prstGeom>
              </p:spPr>
            </p:pic>
            <p:pic>
              <p:nvPicPr>
                <p:cNvPr id="395" name="Graphic 394">
                  <a:extLst>
                    <a:ext uri="{FF2B5EF4-FFF2-40B4-BE49-F238E27FC236}">
                      <a16:creationId xmlns:a16="http://schemas.microsoft.com/office/drawing/2014/main" id="{EE08CF64-E8D9-42B9-AEA8-4A2C74F8D8C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690616" y="2615638"/>
                  <a:ext cx="92267" cy="72969"/>
                </a:xfrm>
                <a:prstGeom prst="rect">
                  <a:avLst/>
                </a:prstGeom>
              </p:spPr>
            </p:pic>
            <p:pic>
              <p:nvPicPr>
                <p:cNvPr id="397" name="Graphic 396">
                  <a:extLst>
                    <a:ext uri="{FF2B5EF4-FFF2-40B4-BE49-F238E27FC236}">
                      <a16:creationId xmlns:a16="http://schemas.microsoft.com/office/drawing/2014/main" id="{C3E24393-51BC-4F7B-AA21-6F8FD4802CB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690616" y="3236862"/>
                  <a:ext cx="92267" cy="72969"/>
                </a:xfrm>
                <a:prstGeom prst="rect">
                  <a:avLst/>
                </a:prstGeom>
              </p:spPr>
            </p:pic>
            <p:pic>
              <p:nvPicPr>
                <p:cNvPr id="398" name="Graphic 397">
                  <a:extLst>
                    <a:ext uri="{FF2B5EF4-FFF2-40B4-BE49-F238E27FC236}">
                      <a16:creationId xmlns:a16="http://schemas.microsoft.com/office/drawing/2014/main" id="{784A93FD-8752-4BEF-A248-A77FB93230A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690616" y="3394025"/>
                  <a:ext cx="92267" cy="72969"/>
                </a:xfrm>
                <a:prstGeom prst="rect">
                  <a:avLst/>
                </a:prstGeom>
              </p:spPr>
            </p:pic>
            <p:pic>
              <p:nvPicPr>
                <p:cNvPr id="400" name="Graphic 399">
                  <a:extLst>
                    <a:ext uri="{FF2B5EF4-FFF2-40B4-BE49-F238E27FC236}">
                      <a16:creationId xmlns:a16="http://schemas.microsoft.com/office/drawing/2014/main" id="{ABA6C24C-E9FC-4F82-890A-706A4CF8305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690934" y="2931864"/>
                  <a:ext cx="92267" cy="72969"/>
                </a:xfrm>
                <a:prstGeom prst="rect">
                  <a:avLst/>
                </a:prstGeom>
              </p:spPr>
            </p:pic>
            <p:pic>
              <p:nvPicPr>
                <p:cNvPr id="402" name="Graphic 401">
                  <a:extLst>
                    <a:ext uri="{FF2B5EF4-FFF2-40B4-BE49-F238E27FC236}">
                      <a16:creationId xmlns:a16="http://schemas.microsoft.com/office/drawing/2014/main" id="{977BD634-C168-463B-B84A-AD5607E8CF9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485848" y="3275692"/>
                  <a:ext cx="92267" cy="72969"/>
                </a:xfrm>
                <a:prstGeom prst="rect">
                  <a:avLst/>
                </a:prstGeom>
              </p:spPr>
            </p:pic>
            <p:pic>
              <p:nvPicPr>
                <p:cNvPr id="403" name="Graphic 402">
                  <a:extLst>
                    <a:ext uri="{FF2B5EF4-FFF2-40B4-BE49-F238E27FC236}">
                      <a16:creationId xmlns:a16="http://schemas.microsoft.com/office/drawing/2014/main" id="{3346DA19-C411-4E3C-82D0-0F8DD9F7ADE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485848" y="3432855"/>
                  <a:ext cx="92267" cy="72969"/>
                </a:xfrm>
                <a:prstGeom prst="rect">
                  <a:avLst/>
                </a:prstGeom>
              </p:spPr>
            </p:pic>
            <p:pic>
              <p:nvPicPr>
                <p:cNvPr id="404" name="Graphic 403">
                  <a:extLst>
                    <a:ext uri="{FF2B5EF4-FFF2-40B4-BE49-F238E27FC236}">
                      <a16:creationId xmlns:a16="http://schemas.microsoft.com/office/drawing/2014/main" id="{34E6C19B-A153-4761-8FFC-F967D225F86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489126" y="2345186"/>
                  <a:ext cx="92267" cy="72969"/>
                </a:xfrm>
                <a:prstGeom prst="rect">
                  <a:avLst/>
                </a:prstGeom>
              </p:spPr>
            </p:pic>
            <p:pic>
              <p:nvPicPr>
                <p:cNvPr id="406" name="Graphic 405">
                  <a:extLst>
                    <a:ext uri="{FF2B5EF4-FFF2-40B4-BE49-F238E27FC236}">
                      <a16:creationId xmlns:a16="http://schemas.microsoft.com/office/drawing/2014/main" id="{4A64B9E4-0890-4191-8C92-F86F7FC53E1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489126" y="2655109"/>
                  <a:ext cx="92267" cy="72969"/>
                </a:xfrm>
                <a:prstGeom prst="rect">
                  <a:avLst/>
                </a:prstGeom>
              </p:spPr>
            </p:pic>
            <p:pic>
              <p:nvPicPr>
                <p:cNvPr id="408" name="Graphic 407">
                  <a:extLst>
                    <a:ext uri="{FF2B5EF4-FFF2-40B4-BE49-F238E27FC236}">
                      <a16:creationId xmlns:a16="http://schemas.microsoft.com/office/drawing/2014/main" id="{4145F389-491D-42FD-9185-6B2F8E240AA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485848" y="2961524"/>
                  <a:ext cx="92267" cy="72969"/>
                </a:xfrm>
                <a:prstGeom prst="rect">
                  <a:avLst/>
                </a:prstGeom>
              </p:spPr>
            </p:pic>
            <p:pic>
              <p:nvPicPr>
                <p:cNvPr id="409" name="Graphic 408">
                  <a:extLst>
                    <a:ext uri="{FF2B5EF4-FFF2-40B4-BE49-F238E27FC236}">
                      <a16:creationId xmlns:a16="http://schemas.microsoft.com/office/drawing/2014/main" id="{C0233E5A-14D4-490E-A849-9D2C292A463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485848" y="2043809"/>
                  <a:ext cx="92267" cy="72969"/>
                </a:xfrm>
                <a:prstGeom prst="rect">
                  <a:avLst/>
                </a:prstGeom>
              </p:spPr>
            </p:pic>
            <p:pic>
              <p:nvPicPr>
                <p:cNvPr id="413" name="Graphic 412">
                  <a:extLst>
                    <a:ext uri="{FF2B5EF4-FFF2-40B4-BE49-F238E27FC236}">
                      <a16:creationId xmlns:a16="http://schemas.microsoft.com/office/drawing/2014/main" id="{F62F7E0D-CDE2-4B0B-8201-945EF16C75D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292927" y="2194298"/>
                  <a:ext cx="92267" cy="72969"/>
                </a:xfrm>
                <a:prstGeom prst="rect">
                  <a:avLst/>
                </a:prstGeom>
              </p:spPr>
            </p:pic>
            <p:pic>
              <p:nvPicPr>
                <p:cNvPr id="414" name="Graphic 413">
                  <a:extLst>
                    <a:ext uri="{FF2B5EF4-FFF2-40B4-BE49-F238E27FC236}">
                      <a16:creationId xmlns:a16="http://schemas.microsoft.com/office/drawing/2014/main" id="{AA7CA930-9ABE-4EE1-8F89-37A57543061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292927" y="2351461"/>
                  <a:ext cx="92267" cy="72969"/>
                </a:xfrm>
                <a:prstGeom prst="rect">
                  <a:avLst/>
                </a:prstGeom>
              </p:spPr>
            </p:pic>
            <p:pic>
              <p:nvPicPr>
                <p:cNvPr id="418" name="Graphic 417">
                  <a:extLst>
                    <a:ext uri="{FF2B5EF4-FFF2-40B4-BE49-F238E27FC236}">
                      <a16:creationId xmlns:a16="http://schemas.microsoft.com/office/drawing/2014/main" id="{DA049C9C-EFDA-40E7-B7A0-82EB65C18B5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04722" y="1462674"/>
                  <a:ext cx="361795" cy="247080"/>
                </a:xfrm>
                <a:prstGeom prst="rect">
                  <a:avLst/>
                </a:prstGeom>
              </p:spPr>
            </p:pic>
            <p:pic>
              <p:nvPicPr>
                <p:cNvPr id="419" name="Graphic 418">
                  <a:extLst>
                    <a:ext uri="{FF2B5EF4-FFF2-40B4-BE49-F238E27FC236}">
                      <a16:creationId xmlns:a16="http://schemas.microsoft.com/office/drawing/2014/main" id="{4AAA09F5-A82D-4EDF-B047-091BD267A88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596510" y="1465234"/>
                  <a:ext cx="361795" cy="247080"/>
                </a:xfrm>
                <a:prstGeom prst="rect">
                  <a:avLst/>
                </a:prstGeom>
              </p:spPr>
            </p:pic>
            <p:pic>
              <p:nvPicPr>
                <p:cNvPr id="420" name="Graphic 419">
                  <a:extLst>
                    <a:ext uri="{FF2B5EF4-FFF2-40B4-BE49-F238E27FC236}">
                      <a16:creationId xmlns:a16="http://schemas.microsoft.com/office/drawing/2014/main" id="{34760218-995A-4416-A3FE-2F5384F6AC1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387073" y="1469688"/>
                  <a:ext cx="361795" cy="247080"/>
                </a:xfrm>
                <a:prstGeom prst="rect">
                  <a:avLst/>
                </a:prstGeom>
              </p:spPr>
            </p:pic>
            <p:pic>
              <p:nvPicPr>
                <p:cNvPr id="421" name="Graphic 420">
                  <a:extLst>
                    <a:ext uri="{FF2B5EF4-FFF2-40B4-BE49-F238E27FC236}">
                      <a16:creationId xmlns:a16="http://schemas.microsoft.com/office/drawing/2014/main" id="{D24AB8B8-3C70-4F2A-9DD5-46E888CFCF2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91016" y="5807817"/>
                  <a:ext cx="434969" cy="212426"/>
                </a:xfrm>
                <a:prstGeom prst="rect">
                  <a:avLst/>
                </a:prstGeom>
              </p:spPr>
            </p:pic>
            <p:pic>
              <p:nvPicPr>
                <p:cNvPr id="422" name="Graphic 421">
                  <a:extLst>
                    <a:ext uri="{FF2B5EF4-FFF2-40B4-BE49-F238E27FC236}">
                      <a16:creationId xmlns:a16="http://schemas.microsoft.com/office/drawing/2014/main" id="{ED91581A-6F16-424A-BC76-910EB1FEDC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02099" y="3754702"/>
                  <a:ext cx="283235" cy="273120"/>
                </a:xfrm>
                <a:prstGeom prst="rect">
                  <a:avLst/>
                </a:prstGeom>
              </p:spPr>
            </p:pic>
            <p:pic>
              <p:nvPicPr>
                <p:cNvPr id="423" name="Graphic 422">
                  <a:extLst>
                    <a:ext uri="{FF2B5EF4-FFF2-40B4-BE49-F238E27FC236}">
                      <a16:creationId xmlns:a16="http://schemas.microsoft.com/office/drawing/2014/main" id="{A1D24AF7-1C74-41DA-8C47-D317D8D55A0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422330" y="5751252"/>
                  <a:ext cx="242774" cy="313583"/>
                </a:xfrm>
                <a:prstGeom prst="rect">
                  <a:avLst/>
                </a:prstGeom>
              </p:spPr>
            </p:pic>
            <p:pic>
              <p:nvPicPr>
                <p:cNvPr id="47" name="Graphic 46">
                  <a:extLst>
                    <a:ext uri="{FF2B5EF4-FFF2-40B4-BE49-F238E27FC236}">
                      <a16:creationId xmlns:a16="http://schemas.microsoft.com/office/drawing/2014/main" id="{8555A55D-68CB-4683-89AA-8838C48828C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767406" y="3769721"/>
                  <a:ext cx="455200" cy="273120"/>
                </a:xfrm>
                <a:prstGeom prst="rect">
                  <a:avLst/>
                </a:prstGeom>
              </p:spPr>
            </p:pic>
            <p:pic>
              <p:nvPicPr>
                <p:cNvPr id="424" name="Graphic 423">
                  <a:extLst>
                    <a:ext uri="{FF2B5EF4-FFF2-40B4-BE49-F238E27FC236}">
                      <a16:creationId xmlns:a16="http://schemas.microsoft.com/office/drawing/2014/main" id="{F6A44B07-AFA5-44E1-9BC7-74801B54476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653195" y="3768188"/>
                  <a:ext cx="238255" cy="273553"/>
                </a:xfrm>
                <a:prstGeom prst="rect">
                  <a:avLst/>
                </a:prstGeom>
              </p:spPr>
            </p:pic>
            <p:pic>
              <p:nvPicPr>
                <p:cNvPr id="48" name="Graphic 47">
                  <a:extLst>
                    <a:ext uri="{FF2B5EF4-FFF2-40B4-BE49-F238E27FC236}">
                      <a16:creationId xmlns:a16="http://schemas.microsoft.com/office/drawing/2014/main" id="{3176DA01-D321-4B01-B970-E9BA1356851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816730" y="5365483"/>
                  <a:ext cx="333871" cy="207542"/>
                </a:xfrm>
                <a:prstGeom prst="rect">
                  <a:avLst/>
                </a:prstGeom>
              </p:spPr>
            </p:pic>
            <p:pic>
              <p:nvPicPr>
                <p:cNvPr id="105" name="Graphic 104">
                  <a:extLst>
                    <a:ext uri="{FF2B5EF4-FFF2-40B4-BE49-F238E27FC236}">
                      <a16:creationId xmlns:a16="http://schemas.microsoft.com/office/drawing/2014/main" id="{5CA5C7AA-0976-499D-B9C5-A763805437D7}"/>
                    </a:ext>
                  </a:extLst>
                </p:cNvPr>
                <p:cNvPicPr>
                  <a:picLocks noChangeAspect="1"/>
                </p:cNvPicPr>
                <p:nvPr/>
              </p:nvPicPr>
              <p:blipFill>
                <a:blip r:embed="rId18">
                  <a:extLst>
                    <a:ext uri="{96DAC541-7B7A-43D3-8B79-37D633B846F1}">
                      <asvg:svgBlip xmlns:asvg="http://schemas.microsoft.com/office/drawing/2016/SVG/main" r:embed="rId24"/>
                    </a:ext>
                  </a:extLst>
                </a:blip>
                <a:stretch>
                  <a:fillRect/>
                </a:stretch>
              </p:blipFill>
              <p:spPr>
                <a:xfrm>
                  <a:off x="11292927" y="2516679"/>
                  <a:ext cx="92267" cy="72969"/>
                </a:xfrm>
                <a:prstGeom prst="rect">
                  <a:avLst/>
                </a:prstGeom>
              </p:spPr>
            </p:pic>
            <p:sp>
              <p:nvSpPr>
                <p:cNvPr id="90" name="Rectangle 89">
                  <a:extLst>
                    <a:ext uri="{FF2B5EF4-FFF2-40B4-BE49-F238E27FC236}">
                      <a16:creationId xmlns:a16="http://schemas.microsoft.com/office/drawing/2014/main" id="{809FBDC2-DA76-445F-BF6E-44BA21AC0662}"/>
                    </a:ext>
                  </a:extLst>
                </p:cNvPr>
                <p:cNvSpPr/>
                <p:nvPr/>
              </p:nvSpPr>
              <p:spPr>
                <a:xfrm>
                  <a:off x="9714458" y="3034493"/>
                  <a:ext cx="672615" cy="5683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algn="ctr">
                    <a:spcAft>
                      <a:spcPts val="400"/>
                    </a:spcAft>
                  </a:pPr>
                  <a:r>
                    <a:rPr lang="en-GB" sz="900" dirty="0">
                      <a:solidFill>
                        <a:schemeClr val="bg1"/>
                      </a:solidFill>
                    </a:rPr>
                    <a:t>Cloud</a:t>
                  </a:r>
                </a:p>
              </p:txBody>
            </p:sp>
            <p:pic>
              <p:nvPicPr>
                <p:cNvPr id="91" name="Graphic 90">
                  <a:extLst>
                    <a:ext uri="{FF2B5EF4-FFF2-40B4-BE49-F238E27FC236}">
                      <a16:creationId xmlns:a16="http://schemas.microsoft.com/office/drawing/2014/main" id="{444B026A-D75D-4160-A349-5D843F07058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69867" y="3203621"/>
                  <a:ext cx="361795" cy="247080"/>
                </a:xfrm>
                <a:prstGeom prst="rect">
                  <a:avLst/>
                </a:prstGeom>
              </p:spPr>
            </p:pic>
          </p:grpSp>
          <p:pic>
            <p:nvPicPr>
              <p:cNvPr id="82" name="Graphic 81">
                <a:extLst>
                  <a:ext uri="{FF2B5EF4-FFF2-40B4-BE49-F238E27FC236}">
                    <a16:creationId xmlns:a16="http://schemas.microsoft.com/office/drawing/2014/main" id="{D756ABA1-7CBD-42DE-8E92-45708E912541}"/>
                  </a:ext>
                </a:extLst>
              </p:cNvPr>
              <p:cNvPicPr>
                <a:picLocks noChangeAspect="1"/>
              </p:cNvPicPr>
              <p:nvPr/>
            </p:nvPicPr>
            <p:blipFill>
              <a:blip r:embed="rId18">
                <a:extLst>
                  <a:ext uri="{96DAC541-7B7A-43D3-8B79-37D633B846F1}">
                    <asvg:svgBlip xmlns:asvg="http://schemas.microsoft.com/office/drawing/2016/SVG/main" r:embed="rId24"/>
                  </a:ext>
                </a:extLst>
              </a:blip>
              <a:stretch>
                <a:fillRect/>
              </a:stretch>
            </p:blipFill>
            <p:spPr>
              <a:xfrm>
                <a:off x="11292927" y="2799924"/>
                <a:ext cx="92267" cy="72969"/>
              </a:xfrm>
              <a:prstGeom prst="rect">
                <a:avLst/>
              </a:prstGeom>
            </p:spPr>
          </p:pic>
          <p:cxnSp>
            <p:nvCxnSpPr>
              <p:cNvPr id="88" name="Straight Connector 87">
                <a:extLst>
                  <a:ext uri="{FF2B5EF4-FFF2-40B4-BE49-F238E27FC236}">
                    <a16:creationId xmlns:a16="http://schemas.microsoft.com/office/drawing/2014/main" id="{7FA1AB5B-74FB-4F43-9E6E-C0FD6C6A73F2}"/>
                  </a:ext>
                </a:extLst>
              </p:cNvPr>
              <p:cNvCxnSpPr>
                <a:cxnSpLocks/>
              </p:cNvCxnSpPr>
              <p:nvPr/>
            </p:nvCxnSpPr>
            <p:spPr>
              <a:xfrm>
                <a:off x="9812626" y="2691438"/>
                <a:ext cx="1478567"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92" name="Rectangle 91">
              <a:extLst>
                <a:ext uri="{FF2B5EF4-FFF2-40B4-BE49-F238E27FC236}">
                  <a16:creationId xmlns:a16="http://schemas.microsoft.com/office/drawing/2014/main" id="{B5C1999D-10BF-4D46-A14C-406A6507993D}"/>
                </a:ext>
              </a:extLst>
            </p:cNvPr>
            <p:cNvSpPr/>
            <p:nvPr/>
          </p:nvSpPr>
          <p:spPr>
            <a:xfrm>
              <a:off x="10387071" y="3034408"/>
              <a:ext cx="1036693" cy="574014"/>
            </a:xfrm>
            <a:prstGeom prst="rect">
              <a:avLst/>
            </a:prstGeom>
            <a:solidFill>
              <a:srgbClr val="F3F6F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marL="87313" indent="-87313">
                <a:lnSpc>
                  <a:spcPct val="95000"/>
                </a:lnSpc>
                <a:spcBef>
                  <a:spcPts val="200"/>
                </a:spcBef>
                <a:spcAft>
                  <a:spcPts val="100"/>
                </a:spcAft>
                <a:buClr>
                  <a:schemeClr val="accent2"/>
                </a:buClr>
                <a:buSzPct val="85000"/>
                <a:buFont typeface="Wingdings" panose="05000000000000000000" pitchFamily="2" charset="2"/>
                <a:buChar char="§"/>
              </a:pPr>
              <a:r>
                <a:rPr lang="en-GB" sz="800" dirty="0">
                  <a:solidFill>
                    <a:schemeClr val="tx1"/>
                  </a:solidFill>
                </a:rPr>
                <a:t>Oracle Cloud</a:t>
              </a:r>
              <a:endParaRPr lang="en-GB" sz="800" dirty="0">
                <a:solidFill>
                  <a:srgbClr val="FF0000"/>
                </a:solidFill>
              </a:endParaRPr>
            </a:p>
          </p:txBody>
        </p:sp>
      </p:grpSp>
      <p:sp>
        <p:nvSpPr>
          <p:cNvPr id="93" name="TextBox 92">
            <a:extLst>
              <a:ext uri="{FF2B5EF4-FFF2-40B4-BE49-F238E27FC236}">
                <a16:creationId xmlns:a16="http://schemas.microsoft.com/office/drawing/2014/main" id="{033A1844-8B8A-4A04-843F-C1C7AF16CC0A}"/>
              </a:ext>
            </a:extLst>
          </p:cNvPr>
          <p:cNvSpPr txBox="1"/>
          <p:nvPr/>
        </p:nvSpPr>
        <p:spPr>
          <a:xfrm>
            <a:off x="2536591" y="6327241"/>
            <a:ext cx="1568741" cy="249299"/>
          </a:xfrm>
          <a:prstGeom prst="rect">
            <a:avLst/>
          </a:prstGeom>
          <a:noFill/>
        </p:spPr>
        <p:txBody>
          <a:bodyPr wrap="square" rtlCol="0">
            <a:sp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45659"/>
                </a:solidFill>
                <a:effectLst/>
                <a:uLnTx/>
                <a:uFillTx/>
                <a:latin typeface="Arial" panose="020B0604020202020204" pitchFamily="34" charset="0"/>
                <a:ea typeface="+mn-ea"/>
                <a:cs typeface="Arial" panose="020B0604020202020204" pitchFamily="34" charset="0"/>
              </a:rPr>
              <a:t>*   No CDC</a:t>
            </a:r>
          </a:p>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45659"/>
                </a:solidFill>
                <a:effectLst/>
                <a:uLnTx/>
                <a:uFillTx/>
                <a:latin typeface="Arial" panose="020B0604020202020204" pitchFamily="34" charset="0"/>
                <a:ea typeface="+mn-ea"/>
                <a:cs typeface="Arial" panose="020B0604020202020204" pitchFamily="34" charset="0"/>
              </a:rPr>
              <a:t>** Trigger-based</a:t>
            </a:r>
          </a:p>
        </p:txBody>
      </p:sp>
    </p:spTree>
    <p:extLst>
      <p:ext uri="{BB962C8B-B14F-4D97-AF65-F5344CB8AC3E}">
        <p14:creationId xmlns:p14="http://schemas.microsoft.com/office/powerpoint/2010/main" val="453213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7"/>
                                        </p:tgtEl>
                                        <p:attrNameLst>
                                          <p:attrName>style.visibility</p:attrName>
                                        </p:attrNameLst>
                                      </p:cBhvr>
                                      <p:to>
                                        <p:strVal val="visible"/>
                                      </p:to>
                                    </p:set>
                                    <p:animEffect transition="in" filter="fade">
                                      <p:cBhvr>
                                        <p:cTn id="7" dur="500"/>
                                        <p:tgtEl>
                                          <p:spTgt spid="227"/>
                                        </p:tgtEl>
                                      </p:cBhvr>
                                    </p:animEffect>
                                  </p:childTnLst>
                                </p:cTn>
                              </p:par>
                            </p:childTnLst>
                          </p:cTn>
                        </p:par>
                        <p:par>
                          <p:cTn id="8" fill="hold">
                            <p:stCondLst>
                              <p:cond delay="500"/>
                            </p:stCondLst>
                            <p:childTnLst>
                              <p:par>
                                <p:cTn id="9" presetID="22" presetClass="entr" presetSubtype="8" fill="hold" nodeType="after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228"/>
                                        </p:tgtEl>
                                        <p:attrNameLst>
                                          <p:attrName>style.visibility</p:attrName>
                                        </p:attrNameLst>
                                      </p:cBhvr>
                                      <p:to>
                                        <p:strVal val="visible"/>
                                      </p:to>
                                    </p:set>
                                    <p:animEffect transition="in" filter="fade">
                                      <p:cBhvr>
                                        <p:cTn id="15" dur="500"/>
                                        <p:tgtEl>
                                          <p:spTgt spid="228"/>
                                        </p:tgtEl>
                                      </p:cBhvr>
                                    </p:animEffect>
                                  </p:childTnLst>
                                </p:cTn>
                              </p:par>
                            </p:childTnLst>
                          </p:cTn>
                        </p:par>
                        <p:par>
                          <p:cTn id="16" fill="hold">
                            <p:stCondLst>
                              <p:cond delay="2000"/>
                            </p:stCondLst>
                            <p:childTnLst>
                              <p:par>
                                <p:cTn id="17" presetID="22" presetClass="entr" presetSubtype="2"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right)">
                                      <p:cBhvr>
                                        <p:cTn id="19" dur="500"/>
                                        <p:tgtEl>
                                          <p:spTgt spid="7"/>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fade">
                                      <p:cBhvr>
                                        <p:cTn id="23" dur="500"/>
                                        <p:tgtEl>
                                          <p:spTgt spid="83"/>
                                        </p:tgtEl>
                                      </p:cBhvr>
                                    </p:animEffect>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93"/>
                                        </p:tgtEl>
                                        <p:attrNameLst>
                                          <p:attrName>style.visibility</p:attrName>
                                        </p:attrNameLst>
                                      </p:cBhvr>
                                      <p:to>
                                        <p:strVal val="visible"/>
                                      </p:to>
                                    </p:set>
                                    <p:animEffect transition="in" filter="fade">
                                      <p:cBhvr>
                                        <p:cTn id="27" dur="500"/>
                                        <p:tgtEl>
                                          <p:spTgt spid="93"/>
                                        </p:tgtEl>
                                      </p:cBhvr>
                                    </p:animEffect>
                                  </p:childTnLst>
                                </p:cTn>
                              </p:par>
                            </p:childTnLst>
                          </p:cTn>
                        </p:par>
                        <p:par>
                          <p:cTn id="28" fill="hold">
                            <p:stCondLst>
                              <p:cond delay="3500"/>
                            </p:stCondLst>
                            <p:childTnLst>
                              <p:par>
                                <p:cTn id="29" presetID="10" presetClass="entr" presetSubtype="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27" grpId="0"/>
      <p:bldP spid="228" grpId="0"/>
      <p:bldP spid="9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E20D029C-E6FD-4D3B-BEC4-19AD4A704210}"/>
              </a:ext>
            </a:extLst>
          </p:cNvPr>
          <p:cNvSpPr/>
          <p:nvPr/>
        </p:nvSpPr>
        <p:spPr>
          <a:xfrm>
            <a:off x="835590" y="1144928"/>
            <a:ext cx="10983556" cy="35472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Rectangle 19">
            <a:extLst>
              <a:ext uri="{FF2B5EF4-FFF2-40B4-BE49-F238E27FC236}">
                <a16:creationId xmlns:a16="http://schemas.microsoft.com/office/drawing/2014/main" id="{35ED2E3B-83C4-4951-B7A9-E7A3C383E5C6}"/>
              </a:ext>
            </a:extLst>
          </p:cNvPr>
          <p:cNvSpPr/>
          <p:nvPr/>
        </p:nvSpPr>
        <p:spPr>
          <a:xfrm>
            <a:off x="835590" y="4753887"/>
            <a:ext cx="10983557" cy="11827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Rectangle 21">
            <a:extLst>
              <a:ext uri="{FF2B5EF4-FFF2-40B4-BE49-F238E27FC236}">
                <a16:creationId xmlns:a16="http://schemas.microsoft.com/office/drawing/2014/main" id="{F5D92100-E150-4343-A724-36523C675036}"/>
              </a:ext>
            </a:extLst>
          </p:cNvPr>
          <p:cNvSpPr/>
          <p:nvPr/>
        </p:nvSpPr>
        <p:spPr>
          <a:xfrm>
            <a:off x="971071" y="4848349"/>
            <a:ext cx="2512859" cy="990219"/>
          </a:xfrm>
          <a:prstGeom prst="rect">
            <a:avLst/>
          </a:prstGeom>
          <a:solidFill>
            <a:srgbClr val="1B3360"/>
          </a:solidFill>
          <a:ln>
            <a:noFill/>
          </a:ln>
        </p:spPr>
        <p:style>
          <a:lnRef idx="2">
            <a:schemeClr val="accent2">
              <a:shade val="50000"/>
            </a:schemeClr>
          </a:lnRef>
          <a:fillRef idx="1">
            <a:schemeClr val="accent2"/>
          </a:fillRef>
          <a:effectRef idx="0">
            <a:schemeClr val="accent2"/>
          </a:effectRef>
          <a:fontRef idx="minor">
            <a:schemeClr val="lt1"/>
          </a:fontRef>
        </p:style>
        <p:txBody>
          <a:bodyPr lIns="144000" tIns="72000" rIns="144000" bIns="72000" rtlCol="0" anchor="ctr"/>
          <a:lstStyle/>
          <a:p>
            <a:pPr algn="ctr" defTabSz="609570">
              <a:spcBef>
                <a:spcPts val="800"/>
              </a:spcBef>
              <a:spcAft>
                <a:spcPts val="800"/>
              </a:spcAft>
              <a:defRPr/>
            </a:pPr>
            <a:r>
              <a:rPr lang="en-US" sz="2133" dirty="0">
                <a:solidFill>
                  <a:srgbClr val="FFFFFF"/>
                </a:solidFill>
                <a:latin typeface="Arial" panose="020B0604020202020204"/>
              </a:rPr>
              <a:t>Production Systems:</a:t>
            </a:r>
          </a:p>
        </p:txBody>
      </p:sp>
      <p:sp>
        <p:nvSpPr>
          <p:cNvPr id="26" name="Rectangle 25">
            <a:extLst>
              <a:ext uri="{FF2B5EF4-FFF2-40B4-BE49-F238E27FC236}">
                <a16:creationId xmlns:a16="http://schemas.microsoft.com/office/drawing/2014/main" id="{4A021CD1-5C30-49AE-94C2-01C52CF3BBDB}"/>
              </a:ext>
            </a:extLst>
          </p:cNvPr>
          <p:cNvSpPr/>
          <p:nvPr/>
        </p:nvSpPr>
        <p:spPr>
          <a:xfrm>
            <a:off x="3708134" y="4848349"/>
            <a:ext cx="2512859" cy="990219"/>
          </a:xfrm>
          <a:prstGeom prst="rect">
            <a:avLst/>
          </a:prstGeom>
          <a:solidFill>
            <a:schemeClr val="bg1"/>
          </a:solidFill>
          <a:ln w="635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09570">
              <a:spcBef>
                <a:spcPts val="800"/>
              </a:spcBef>
              <a:spcAft>
                <a:spcPts val="800"/>
              </a:spcAft>
              <a:defRPr/>
            </a:pPr>
            <a:endParaRPr lang="en-US" sz="2133" dirty="0">
              <a:solidFill>
                <a:srgbClr val="FFFFFF"/>
              </a:solidFill>
              <a:latin typeface="Arial"/>
            </a:endParaRPr>
          </a:p>
        </p:txBody>
      </p:sp>
      <p:sp>
        <p:nvSpPr>
          <p:cNvPr id="30" name="Rectangle 29">
            <a:extLst>
              <a:ext uri="{FF2B5EF4-FFF2-40B4-BE49-F238E27FC236}">
                <a16:creationId xmlns:a16="http://schemas.microsoft.com/office/drawing/2014/main" id="{63FC4EAB-FE25-4091-9397-264009122521}"/>
              </a:ext>
            </a:extLst>
          </p:cNvPr>
          <p:cNvSpPr/>
          <p:nvPr/>
        </p:nvSpPr>
        <p:spPr>
          <a:xfrm>
            <a:off x="6416619" y="4848349"/>
            <a:ext cx="2512859" cy="990219"/>
          </a:xfrm>
          <a:prstGeom prst="rect">
            <a:avLst/>
          </a:prstGeom>
          <a:solidFill>
            <a:schemeClr val="bg1"/>
          </a:solidFill>
          <a:ln w="635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09570">
              <a:spcBef>
                <a:spcPts val="800"/>
              </a:spcBef>
              <a:spcAft>
                <a:spcPts val="800"/>
              </a:spcAft>
              <a:defRPr/>
            </a:pPr>
            <a:endParaRPr lang="en-US" sz="2133" dirty="0">
              <a:solidFill>
                <a:srgbClr val="FFFFFF"/>
              </a:solidFill>
              <a:latin typeface="Arial"/>
            </a:endParaRPr>
          </a:p>
        </p:txBody>
      </p:sp>
      <p:sp>
        <p:nvSpPr>
          <p:cNvPr id="34" name="Rectangle 33">
            <a:extLst>
              <a:ext uri="{FF2B5EF4-FFF2-40B4-BE49-F238E27FC236}">
                <a16:creationId xmlns:a16="http://schemas.microsoft.com/office/drawing/2014/main" id="{0EC18D35-62C4-45EA-B1C1-2983462B3A67}"/>
              </a:ext>
            </a:extLst>
          </p:cNvPr>
          <p:cNvSpPr/>
          <p:nvPr/>
        </p:nvSpPr>
        <p:spPr>
          <a:xfrm>
            <a:off x="9125104" y="4848349"/>
            <a:ext cx="2512859" cy="990219"/>
          </a:xfrm>
          <a:prstGeom prst="rect">
            <a:avLst/>
          </a:prstGeom>
          <a:solidFill>
            <a:schemeClr val="bg1"/>
          </a:solidFill>
          <a:ln w="635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09570">
              <a:spcBef>
                <a:spcPts val="800"/>
              </a:spcBef>
              <a:spcAft>
                <a:spcPts val="800"/>
              </a:spcAft>
              <a:defRPr/>
            </a:pPr>
            <a:endParaRPr lang="en-US" sz="2133" dirty="0">
              <a:solidFill>
                <a:srgbClr val="FFFFFF"/>
              </a:solidFill>
              <a:latin typeface="Arial"/>
            </a:endParaRPr>
          </a:p>
        </p:txBody>
      </p:sp>
      <p:pic>
        <p:nvPicPr>
          <p:cNvPr id="2" name="Graphic 1">
            <a:extLst>
              <a:ext uri="{FF2B5EF4-FFF2-40B4-BE49-F238E27FC236}">
                <a16:creationId xmlns:a16="http://schemas.microsoft.com/office/drawing/2014/main" id="{4295747D-6C09-4328-AEF0-046E74B1C4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97237" y="5237499"/>
            <a:ext cx="1673731" cy="214581"/>
          </a:xfrm>
          <a:prstGeom prst="rect">
            <a:avLst/>
          </a:prstGeom>
        </p:spPr>
      </p:pic>
      <p:pic>
        <p:nvPicPr>
          <p:cNvPr id="3" name="Graphic 2">
            <a:extLst>
              <a:ext uri="{FF2B5EF4-FFF2-40B4-BE49-F238E27FC236}">
                <a16:creationId xmlns:a16="http://schemas.microsoft.com/office/drawing/2014/main" id="{76836D0F-F688-4B29-B27C-F6AF200928D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35131" y="5141742"/>
            <a:ext cx="999399" cy="402743"/>
          </a:xfrm>
          <a:prstGeom prst="rect">
            <a:avLst/>
          </a:prstGeom>
        </p:spPr>
      </p:pic>
      <p:pic>
        <p:nvPicPr>
          <p:cNvPr id="10" name="Graphic 9">
            <a:extLst>
              <a:ext uri="{FF2B5EF4-FFF2-40B4-BE49-F238E27FC236}">
                <a16:creationId xmlns:a16="http://schemas.microsoft.com/office/drawing/2014/main" id="{56EC6ABF-75DA-4928-9B0F-673EC15C29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60465" y="5078666"/>
            <a:ext cx="994327" cy="490871"/>
          </a:xfrm>
          <a:prstGeom prst="rect">
            <a:avLst/>
          </a:prstGeom>
        </p:spPr>
      </p:pic>
      <p:sp>
        <p:nvSpPr>
          <p:cNvPr id="12" name="Rectangle 11">
            <a:extLst>
              <a:ext uri="{FF2B5EF4-FFF2-40B4-BE49-F238E27FC236}">
                <a16:creationId xmlns:a16="http://schemas.microsoft.com/office/drawing/2014/main" id="{60294845-D3B4-4E8A-B45C-9677CFA3B799}"/>
              </a:ext>
            </a:extLst>
          </p:cNvPr>
          <p:cNvSpPr/>
          <p:nvPr/>
        </p:nvSpPr>
        <p:spPr>
          <a:xfrm>
            <a:off x="971071" y="2427392"/>
            <a:ext cx="2512859" cy="990219"/>
          </a:xfrm>
          <a:prstGeom prst="rect">
            <a:avLst/>
          </a:prstGeom>
          <a:solidFill>
            <a:srgbClr val="962077"/>
          </a:solidFill>
          <a:ln>
            <a:noFill/>
          </a:ln>
        </p:spPr>
        <p:style>
          <a:lnRef idx="2">
            <a:schemeClr val="accent2">
              <a:shade val="50000"/>
            </a:schemeClr>
          </a:lnRef>
          <a:fillRef idx="1">
            <a:schemeClr val="accent2"/>
          </a:fillRef>
          <a:effectRef idx="0">
            <a:schemeClr val="accent2"/>
          </a:effectRef>
          <a:fontRef idx="minor">
            <a:schemeClr val="lt1"/>
          </a:fontRef>
        </p:style>
        <p:txBody>
          <a:bodyPr lIns="144000" tIns="72000" rIns="144000" bIns="72000" rtlCol="0" anchor="ctr"/>
          <a:lstStyle/>
          <a:p>
            <a:pPr algn="ctr" defTabSz="609570">
              <a:spcBef>
                <a:spcPts val="800"/>
              </a:spcBef>
              <a:spcAft>
                <a:spcPts val="800"/>
              </a:spcAft>
              <a:defRPr/>
            </a:pPr>
            <a:r>
              <a:rPr lang="en-US" sz="2133" dirty="0">
                <a:solidFill>
                  <a:srgbClr val="FFFFFF"/>
                </a:solidFill>
                <a:latin typeface="Arial" panose="020B0604020202020204"/>
              </a:rPr>
              <a:t>Fast Growing Platforms:</a:t>
            </a:r>
          </a:p>
        </p:txBody>
      </p:sp>
      <p:sp>
        <p:nvSpPr>
          <p:cNvPr id="24" name="Rectangle 23">
            <a:extLst>
              <a:ext uri="{FF2B5EF4-FFF2-40B4-BE49-F238E27FC236}">
                <a16:creationId xmlns:a16="http://schemas.microsoft.com/office/drawing/2014/main" id="{C120222C-0C9B-43C4-9E99-50BBA9ADB820}"/>
              </a:ext>
            </a:extLst>
          </p:cNvPr>
          <p:cNvSpPr/>
          <p:nvPr/>
        </p:nvSpPr>
        <p:spPr>
          <a:xfrm>
            <a:off x="3708134" y="2427392"/>
            <a:ext cx="2512857" cy="990219"/>
          </a:xfrm>
          <a:prstGeom prst="rect">
            <a:avLst/>
          </a:prstGeom>
          <a:solidFill>
            <a:schemeClr val="bg1"/>
          </a:solidFill>
          <a:ln w="635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09570">
              <a:spcBef>
                <a:spcPts val="800"/>
              </a:spcBef>
              <a:spcAft>
                <a:spcPts val="800"/>
              </a:spcAft>
              <a:defRPr/>
            </a:pPr>
            <a:endParaRPr lang="en-US" sz="2133" dirty="0">
              <a:solidFill>
                <a:srgbClr val="FFFFFF"/>
              </a:solidFill>
              <a:latin typeface="Arial"/>
            </a:endParaRPr>
          </a:p>
        </p:txBody>
      </p:sp>
      <p:sp>
        <p:nvSpPr>
          <p:cNvPr id="28" name="Rectangle 27">
            <a:extLst>
              <a:ext uri="{FF2B5EF4-FFF2-40B4-BE49-F238E27FC236}">
                <a16:creationId xmlns:a16="http://schemas.microsoft.com/office/drawing/2014/main" id="{47B7E4CF-B348-4188-82B9-958A9C05C819}"/>
              </a:ext>
            </a:extLst>
          </p:cNvPr>
          <p:cNvSpPr/>
          <p:nvPr/>
        </p:nvSpPr>
        <p:spPr>
          <a:xfrm>
            <a:off x="6416619" y="2427392"/>
            <a:ext cx="2512859" cy="990219"/>
          </a:xfrm>
          <a:prstGeom prst="rect">
            <a:avLst/>
          </a:prstGeom>
          <a:solidFill>
            <a:schemeClr val="bg1"/>
          </a:solidFill>
          <a:ln w="635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09570">
              <a:spcBef>
                <a:spcPts val="800"/>
              </a:spcBef>
              <a:spcAft>
                <a:spcPts val="800"/>
              </a:spcAft>
              <a:defRPr/>
            </a:pPr>
            <a:endParaRPr lang="en-US" sz="2133" dirty="0">
              <a:solidFill>
                <a:srgbClr val="FFFFFF"/>
              </a:solidFill>
              <a:latin typeface="Arial"/>
            </a:endParaRPr>
          </a:p>
        </p:txBody>
      </p:sp>
      <p:sp>
        <p:nvSpPr>
          <p:cNvPr id="32" name="Rectangle 31">
            <a:extLst>
              <a:ext uri="{FF2B5EF4-FFF2-40B4-BE49-F238E27FC236}">
                <a16:creationId xmlns:a16="http://schemas.microsoft.com/office/drawing/2014/main" id="{DAC96458-9FF3-4E49-9D73-0387258E8BCD}"/>
              </a:ext>
            </a:extLst>
          </p:cNvPr>
          <p:cNvSpPr/>
          <p:nvPr/>
        </p:nvSpPr>
        <p:spPr>
          <a:xfrm>
            <a:off x="9125104" y="2427392"/>
            <a:ext cx="2512859" cy="990219"/>
          </a:xfrm>
          <a:prstGeom prst="rect">
            <a:avLst/>
          </a:prstGeom>
          <a:solidFill>
            <a:schemeClr val="bg1"/>
          </a:solidFill>
          <a:ln w="635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09570">
              <a:spcBef>
                <a:spcPts val="800"/>
              </a:spcBef>
              <a:spcAft>
                <a:spcPts val="800"/>
              </a:spcAft>
              <a:defRPr/>
            </a:pPr>
            <a:endParaRPr lang="en-US" sz="2133" dirty="0">
              <a:solidFill>
                <a:srgbClr val="FFFFFF"/>
              </a:solidFill>
              <a:latin typeface="Arial"/>
            </a:endParaRPr>
          </a:p>
        </p:txBody>
      </p:sp>
      <p:pic>
        <p:nvPicPr>
          <p:cNvPr id="9" name="Graphic 8">
            <a:extLst>
              <a:ext uri="{FF2B5EF4-FFF2-40B4-BE49-F238E27FC236}">
                <a16:creationId xmlns:a16="http://schemas.microsoft.com/office/drawing/2014/main" id="{C6F47E40-9C18-49CE-977D-DFAFE940F9C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56471" y="2708420"/>
            <a:ext cx="1799939" cy="439520"/>
          </a:xfrm>
          <a:prstGeom prst="rect">
            <a:avLst/>
          </a:prstGeom>
        </p:spPr>
      </p:pic>
      <p:pic>
        <p:nvPicPr>
          <p:cNvPr id="11" name="Graphic 10">
            <a:extLst>
              <a:ext uri="{FF2B5EF4-FFF2-40B4-BE49-F238E27FC236}">
                <a16:creationId xmlns:a16="http://schemas.microsoft.com/office/drawing/2014/main" id="{F31F3B46-41E2-4670-964D-D7CD91B32ED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773997" y="2761214"/>
            <a:ext cx="1858624" cy="271049"/>
          </a:xfrm>
          <a:prstGeom prst="rect">
            <a:avLst/>
          </a:prstGeom>
        </p:spPr>
      </p:pic>
      <p:sp>
        <p:nvSpPr>
          <p:cNvPr id="14" name="TextBox 13">
            <a:extLst>
              <a:ext uri="{FF2B5EF4-FFF2-40B4-BE49-F238E27FC236}">
                <a16:creationId xmlns:a16="http://schemas.microsoft.com/office/drawing/2014/main" id="{8D20CC7D-7D4F-4A6B-A042-A0C390BC83E1}"/>
              </a:ext>
            </a:extLst>
          </p:cNvPr>
          <p:cNvSpPr txBox="1"/>
          <p:nvPr/>
        </p:nvSpPr>
        <p:spPr>
          <a:xfrm>
            <a:off x="8001790" y="3012198"/>
            <a:ext cx="704039" cy="246221"/>
          </a:xfrm>
          <a:prstGeom prst="rect">
            <a:avLst/>
          </a:prstGeom>
          <a:noFill/>
          <a:ln>
            <a:noFill/>
          </a:ln>
        </p:spPr>
        <p:txBody>
          <a:bodyPr wrap="square" rtlCol="0">
            <a:spAutoFit/>
          </a:bodyPr>
          <a:lstStyle/>
          <a:p>
            <a:pPr defTabSz="914377"/>
            <a:r>
              <a:rPr lang="en-US" sz="1000" dirty="0">
                <a:solidFill>
                  <a:srgbClr val="006580"/>
                </a:solidFill>
                <a:latin typeface="Arial" panose="020B0604020202020204"/>
              </a:rPr>
              <a:t>(SPARK)</a:t>
            </a:r>
            <a:endParaRPr lang="en-GB" sz="1000" dirty="0">
              <a:solidFill>
                <a:srgbClr val="006580"/>
              </a:solidFill>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94478532-5416-4A99-9A41-8BC06FE9592E}"/>
              </a:ext>
            </a:extLst>
          </p:cNvPr>
          <p:cNvSpPr txBox="1"/>
          <p:nvPr/>
        </p:nvSpPr>
        <p:spPr>
          <a:xfrm>
            <a:off x="5348038" y="3014563"/>
            <a:ext cx="689612" cy="246221"/>
          </a:xfrm>
          <a:prstGeom prst="rect">
            <a:avLst/>
          </a:prstGeom>
          <a:noFill/>
          <a:ln>
            <a:noFill/>
          </a:ln>
        </p:spPr>
        <p:txBody>
          <a:bodyPr wrap="square" rtlCol="0">
            <a:spAutoFit/>
          </a:bodyPr>
          <a:lstStyle/>
          <a:p>
            <a:pPr defTabSz="914377"/>
            <a:r>
              <a:rPr lang="en-US" sz="1000" dirty="0">
                <a:solidFill>
                  <a:srgbClr val="006580"/>
                </a:solidFill>
                <a:latin typeface="Arial" panose="020B0604020202020204"/>
              </a:rPr>
              <a:t>(KAFKA)</a:t>
            </a:r>
            <a:endParaRPr lang="en-GB" sz="1000" dirty="0">
              <a:solidFill>
                <a:srgbClr val="006580"/>
              </a:solidFill>
              <a:latin typeface="Arial" panose="020B0604020202020204" pitchFamily="34" charset="0"/>
              <a:cs typeface="Arial" panose="020B0604020202020204" pitchFamily="34" charset="0"/>
            </a:endParaRPr>
          </a:p>
        </p:txBody>
      </p:sp>
      <p:sp>
        <p:nvSpPr>
          <p:cNvPr id="13" name="Rectangle 12"/>
          <p:cNvSpPr/>
          <p:nvPr/>
        </p:nvSpPr>
        <p:spPr>
          <a:xfrm>
            <a:off x="971071" y="1299551"/>
            <a:ext cx="2512859" cy="990219"/>
          </a:xfrm>
          <a:prstGeom prst="rect">
            <a:avLst/>
          </a:prstGeom>
          <a:solidFill>
            <a:srgbClr val="009845"/>
          </a:solidFill>
          <a:ln>
            <a:noFill/>
          </a:ln>
        </p:spPr>
        <p:style>
          <a:lnRef idx="2">
            <a:schemeClr val="accent2">
              <a:shade val="50000"/>
            </a:schemeClr>
          </a:lnRef>
          <a:fillRef idx="1">
            <a:schemeClr val="accent2"/>
          </a:fillRef>
          <a:effectRef idx="0">
            <a:schemeClr val="accent2"/>
          </a:effectRef>
          <a:fontRef idx="minor">
            <a:schemeClr val="lt1"/>
          </a:fontRef>
        </p:style>
        <p:txBody>
          <a:bodyPr lIns="144000" tIns="72000" rIns="144000" bIns="72000" rtlCol="0" anchor="ctr"/>
          <a:lstStyle/>
          <a:p>
            <a:pPr algn="ctr" defTabSz="609570">
              <a:spcBef>
                <a:spcPts val="800"/>
              </a:spcBef>
              <a:spcAft>
                <a:spcPts val="800"/>
              </a:spcAft>
              <a:defRPr/>
            </a:pPr>
            <a:r>
              <a:rPr lang="en-US" sz="2133" dirty="0">
                <a:solidFill>
                  <a:srgbClr val="FFFFFF"/>
                </a:solidFill>
                <a:latin typeface="Arial" panose="020B0604020202020204"/>
              </a:rPr>
              <a:t>Major Cloud Platforms:</a:t>
            </a:r>
          </a:p>
        </p:txBody>
      </p:sp>
      <p:sp>
        <p:nvSpPr>
          <p:cNvPr id="23" name="Rectangle 22">
            <a:extLst>
              <a:ext uri="{FF2B5EF4-FFF2-40B4-BE49-F238E27FC236}">
                <a16:creationId xmlns:a16="http://schemas.microsoft.com/office/drawing/2014/main" id="{2B9E64E8-0B94-4431-9396-FF84001440BD}"/>
              </a:ext>
            </a:extLst>
          </p:cNvPr>
          <p:cNvSpPr/>
          <p:nvPr/>
        </p:nvSpPr>
        <p:spPr>
          <a:xfrm>
            <a:off x="3708134" y="1299551"/>
            <a:ext cx="2512859" cy="990219"/>
          </a:xfrm>
          <a:prstGeom prst="rect">
            <a:avLst/>
          </a:prstGeom>
          <a:solidFill>
            <a:schemeClr val="bg1"/>
          </a:solidFill>
          <a:ln w="635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09570">
              <a:spcBef>
                <a:spcPts val="800"/>
              </a:spcBef>
              <a:spcAft>
                <a:spcPts val="800"/>
              </a:spcAft>
              <a:defRPr/>
            </a:pPr>
            <a:endParaRPr lang="en-US" sz="2133" dirty="0">
              <a:solidFill>
                <a:srgbClr val="FFFFFF"/>
              </a:solidFill>
              <a:latin typeface="Arial"/>
            </a:endParaRPr>
          </a:p>
        </p:txBody>
      </p:sp>
      <p:sp>
        <p:nvSpPr>
          <p:cNvPr id="27" name="Rectangle 26">
            <a:extLst>
              <a:ext uri="{FF2B5EF4-FFF2-40B4-BE49-F238E27FC236}">
                <a16:creationId xmlns:a16="http://schemas.microsoft.com/office/drawing/2014/main" id="{053EA4CA-3A1C-4E1A-839F-BA46B8D30784}"/>
              </a:ext>
            </a:extLst>
          </p:cNvPr>
          <p:cNvSpPr/>
          <p:nvPr/>
        </p:nvSpPr>
        <p:spPr>
          <a:xfrm>
            <a:off x="6416619" y="1299551"/>
            <a:ext cx="2512859" cy="990219"/>
          </a:xfrm>
          <a:prstGeom prst="rect">
            <a:avLst/>
          </a:prstGeom>
          <a:solidFill>
            <a:schemeClr val="bg1"/>
          </a:solidFill>
          <a:ln w="635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09570">
              <a:spcBef>
                <a:spcPts val="800"/>
              </a:spcBef>
              <a:spcAft>
                <a:spcPts val="800"/>
              </a:spcAft>
              <a:defRPr/>
            </a:pPr>
            <a:endParaRPr lang="en-US" sz="2133" dirty="0">
              <a:solidFill>
                <a:srgbClr val="FFFFFF"/>
              </a:solidFill>
              <a:latin typeface="Arial"/>
            </a:endParaRPr>
          </a:p>
        </p:txBody>
      </p:sp>
      <p:sp>
        <p:nvSpPr>
          <p:cNvPr id="31" name="Rectangle 30">
            <a:extLst>
              <a:ext uri="{FF2B5EF4-FFF2-40B4-BE49-F238E27FC236}">
                <a16:creationId xmlns:a16="http://schemas.microsoft.com/office/drawing/2014/main" id="{50314F4A-60A7-4209-AEDC-6A1930EDC68A}"/>
              </a:ext>
            </a:extLst>
          </p:cNvPr>
          <p:cNvSpPr/>
          <p:nvPr/>
        </p:nvSpPr>
        <p:spPr>
          <a:xfrm>
            <a:off x="9125104" y="1299551"/>
            <a:ext cx="2512859" cy="990219"/>
          </a:xfrm>
          <a:prstGeom prst="rect">
            <a:avLst/>
          </a:prstGeom>
          <a:solidFill>
            <a:schemeClr val="bg1"/>
          </a:solidFill>
          <a:ln w="635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09570">
              <a:spcBef>
                <a:spcPts val="800"/>
              </a:spcBef>
              <a:spcAft>
                <a:spcPts val="800"/>
              </a:spcAft>
              <a:defRPr/>
            </a:pPr>
            <a:endParaRPr lang="en-US" sz="2133" dirty="0">
              <a:solidFill>
                <a:srgbClr val="FFFFFF"/>
              </a:solidFill>
              <a:latin typeface="Arial"/>
            </a:endParaRPr>
          </a:p>
        </p:txBody>
      </p:sp>
      <p:pic>
        <p:nvPicPr>
          <p:cNvPr id="6" name="Graphic 5">
            <a:extLst>
              <a:ext uri="{FF2B5EF4-FFF2-40B4-BE49-F238E27FC236}">
                <a16:creationId xmlns:a16="http://schemas.microsoft.com/office/drawing/2014/main" id="{5315DB41-1CAF-45C5-B649-EB9A2788CA8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84368" y="1564669"/>
            <a:ext cx="874400" cy="521819"/>
          </a:xfrm>
          <a:prstGeom prst="rect">
            <a:avLst/>
          </a:prstGeom>
        </p:spPr>
      </p:pic>
      <p:pic>
        <p:nvPicPr>
          <p:cNvPr id="4" name="Graphic 3">
            <a:extLst>
              <a:ext uri="{FF2B5EF4-FFF2-40B4-BE49-F238E27FC236}">
                <a16:creationId xmlns:a16="http://schemas.microsoft.com/office/drawing/2014/main" id="{5A06701A-3C0D-4CF6-B5C2-D1F483A6D40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649482" y="1629208"/>
            <a:ext cx="1507231" cy="322979"/>
          </a:xfrm>
          <a:prstGeom prst="rect">
            <a:avLst/>
          </a:prstGeom>
        </p:spPr>
      </p:pic>
      <p:pic>
        <p:nvPicPr>
          <p:cNvPr id="16" name="Graphic 15">
            <a:extLst>
              <a:ext uri="{FF2B5EF4-FFF2-40B4-BE49-F238E27FC236}">
                <a16:creationId xmlns:a16="http://schemas.microsoft.com/office/drawing/2014/main" id="{FE353D30-74B4-4974-8C8C-06F75DB091F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975876" y="1570931"/>
            <a:ext cx="1482924" cy="488816"/>
          </a:xfrm>
          <a:prstGeom prst="rect">
            <a:avLst/>
          </a:prstGeom>
        </p:spPr>
      </p:pic>
      <p:sp>
        <p:nvSpPr>
          <p:cNvPr id="19" name="Rectangle 18">
            <a:extLst>
              <a:ext uri="{FF2B5EF4-FFF2-40B4-BE49-F238E27FC236}">
                <a16:creationId xmlns:a16="http://schemas.microsoft.com/office/drawing/2014/main" id="{3AE304C1-709C-4C8A-AA39-5C1D39792372}"/>
              </a:ext>
            </a:extLst>
          </p:cNvPr>
          <p:cNvSpPr/>
          <p:nvPr/>
        </p:nvSpPr>
        <p:spPr>
          <a:xfrm>
            <a:off x="971071" y="3555232"/>
            <a:ext cx="2512859" cy="990219"/>
          </a:xfrm>
          <a:prstGeom prst="rect">
            <a:avLst/>
          </a:prstGeom>
          <a:solidFill>
            <a:srgbClr val="006580"/>
          </a:solidFill>
          <a:ln>
            <a:noFill/>
          </a:ln>
        </p:spPr>
        <p:style>
          <a:lnRef idx="2">
            <a:schemeClr val="accent2">
              <a:shade val="50000"/>
            </a:schemeClr>
          </a:lnRef>
          <a:fillRef idx="1">
            <a:schemeClr val="accent2"/>
          </a:fillRef>
          <a:effectRef idx="0">
            <a:schemeClr val="accent2"/>
          </a:effectRef>
          <a:fontRef idx="minor">
            <a:schemeClr val="lt1"/>
          </a:fontRef>
        </p:style>
        <p:txBody>
          <a:bodyPr lIns="144000" tIns="72000" rIns="144000" bIns="72000" rtlCol="0" anchor="ctr"/>
          <a:lstStyle/>
          <a:p>
            <a:pPr algn="ctr" defTabSz="609570">
              <a:spcBef>
                <a:spcPts val="800"/>
              </a:spcBef>
              <a:spcAft>
                <a:spcPts val="800"/>
              </a:spcAft>
              <a:defRPr/>
            </a:pPr>
            <a:r>
              <a:rPr lang="en-US" sz="2133" dirty="0">
                <a:solidFill>
                  <a:srgbClr val="FFFFFF"/>
                </a:solidFill>
                <a:latin typeface="Arial" panose="020B0604020202020204"/>
              </a:rPr>
              <a:t>Hadoop </a:t>
            </a:r>
            <a:br>
              <a:rPr lang="en-US" sz="2133" dirty="0">
                <a:solidFill>
                  <a:srgbClr val="FFFFFF"/>
                </a:solidFill>
                <a:latin typeface="Arial" panose="020B0604020202020204"/>
              </a:rPr>
            </a:br>
            <a:r>
              <a:rPr lang="en-US" sz="2133" dirty="0">
                <a:solidFill>
                  <a:srgbClr val="FFFFFF"/>
                </a:solidFill>
                <a:latin typeface="Arial" panose="020B0604020202020204"/>
              </a:rPr>
              <a:t>Evolution:</a:t>
            </a:r>
          </a:p>
        </p:txBody>
      </p:sp>
      <p:sp>
        <p:nvSpPr>
          <p:cNvPr id="25" name="Rectangle 24">
            <a:extLst>
              <a:ext uri="{FF2B5EF4-FFF2-40B4-BE49-F238E27FC236}">
                <a16:creationId xmlns:a16="http://schemas.microsoft.com/office/drawing/2014/main" id="{9A82E3C7-8397-4014-A7C0-9AC92B3091F8}"/>
              </a:ext>
            </a:extLst>
          </p:cNvPr>
          <p:cNvSpPr/>
          <p:nvPr/>
        </p:nvSpPr>
        <p:spPr>
          <a:xfrm>
            <a:off x="3708133" y="3555232"/>
            <a:ext cx="7929830" cy="990219"/>
          </a:xfrm>
          <a:prstGeom prst="rect">
            <a:avLst/>
          </a:prstGeom>
          <a:solidFill>
            <a:schemeClr val="bg1"/>
          </a:solidFill>
          <a:ln w="635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09570">
              <a:spcBef>
                <a:spcPts val="800"/>
              </a:spcBef>
              <a:spcAft>
                <a:spcPts val="800"/>
              </a:spcAft>
              <a:defRPr/>
            </a:pPr>
            <a:endParaRPr lang="en-US" sz="2133" dirty="0">
              <a:solidFill>
                <a:srgbClr val="FFFFFF"/>
              </a:solidFill>
              <a:latin typeface="Arial"/>
            </a:endParaRPr>
          </a:p>
        </p:txBody>
      </p:sp>
      <p:pic>
        <p:nvPicPr>
          <p:cNvPr id="8" name="Graphic 7">
            <a:extLst>
              <a:ext uri="{FF2B5EF4-FFF2-40B4-BE49-F238E27FC236}">
                <a16:creationId xmlns:a16="http://schemas.microsoft.com/office/drawing/2014/main" id="{BF9EF741-DA77-455C-BC47-9D9894B5E95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585221" y="3774187"/>
            <a:ext cx="1539883" cy="546875"/>
          </a:xfrm>
          <a:prstGeom prst="rect">
            <a:avLst/>
          </a:prstGeom>
        </p:spPr>
      </p:pic>
      <p:pic>
        <p:nvPicPr>
          <p:cNvPr id="17" name="Graphic 16">
            <a:extLst>
              <a:ext uri="{FF2B5EF4-FFF2-40B4-BE49-F238E27FC236}">
                <a16:creationId xmlns:a16="http://schemas.microsoft.com/office/drawing/2014/main" id="{632B6D69-4C46-4CF6-B556-47E226FA3AD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750899" y="4000500"/>
            <a:ext cx="1610119" cy="195621"/>
          </a:xfrm>
          <a:prstGeom prst="rect">
            <a:avLst/>
          </a:prstGeom>
        </p:spPr>
      </p:pic>
      <p:sp>
        <p:nvSpPr>
          <p:cNvPr id="36" name="Title 33">
            <a:extLst>
              <a:ext uri="{FF2B5EF4-FFF2-40B4-BE49-F238E27FC236}">
                <a16:creationId xmlns:a16="http://schemas.microsoft.com/office/drawing/2014/main" id="{7EDDE867-9BDF-4603-8410-5CD5B2AC801B}"/>
              </a:ext>
            </a:extLst>
          </p:cNvPr>
          <p:cNvSpPr>
            <a:spLocks noGrp="1"/>
          </p:cNvSpPr>
          <p:nvPr>
            <p:ph type="title"/>
          </p:nvPr>
        </p:nvSpPr>
        <p:spPr/>
        <p:txBody>
          <a:bodyPr/>
          <a:lstStyle/>
          <a:p>
            <a:r>
              <a:rPr lang="en-US" dirty="0"/>
              <a:t>Comprehensive Partner Ecosystem</a:t>
            </a:r>
          </a:p>
        </p:txBody>
      </p:sp>
      <p:pic>
        <p:nvPicPr>
          <p:cNvPr id="2050" name="Picture 2">
            <a:extLst>
              <a:ext uri="{FF2B5EF4-FFF2-40B4-BE49-F238E27FC236}">
                <a16:creationId xmlns:a16="http://schemas.microsoft.com/office/drawing/2014/main" id="{B4FF65DC-23EC-48B8-83B6-23B8B70302C3}"/>
              </a:ext>
            </a:extLst>
          </p:cNvPr>
          <p:cNvPicPr>
            <a:picLocks noChangeAspect="1" noChangeArrowheads="1"/>
          </p:cNvPicPr>
          <p:nvPr/>
        </p:nvPicPr>
        <p:blipFill>
          <a:blip r:embed="rId23">
            <a:extLst>
              <a:ext uri="{28A0092B-C50C-407E-A947-70E740481C1C}">
                <a14:useLocalDpi xmlns:a14="http://schemas.microsoft.com/office/drawing/2010/main" val="0"/>
              </a:ext>
            </a:extLst>
          </a:blip>
          <a:stretch>
            <a:fillRect/>
          </a:stretch>
        </p:blipFill>
        <p:spPr bwMode="auto">
          <a:xfrm>
            <a:off x="3931947" y="2754680"/>
            <a:ext cx="2065229" cy="335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7985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par>
                                <p:cTn id="20" presetID="10"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500"/>
                                        <p:tgtEl>
                                          <p:spTgt spid="9"/>
                                        </p:tgtEl>
                                      </p:cBhvr>
                                    </p:animEffect>
                                  </p:childTnLst>
                                </p:cTn>
                              </p:par>
                              <p:par>
                                <p:cTn id="60" presetID="10" presetClass="entr" presetSubtype="0" fill="hold" nodeType="with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500"/>
                                        <p:tgtEl>
                                          <p:spTgt spid="1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500"/>
                                        <p:tgtEl>
                                          <p:spTgt spid="1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par>
                                <p:cTn id="69" presetID="10" presetClass="entr" presetSubtype="0" fill="hold" nodeType="withEffect">
                                  <p:stCondLst>
                                    <p:cond delay="0"/>
                                  </p:stCondLst>
                                  <p:childTnLst>
                                    <p:set>
                                      <p:cBhvr>
                                        <p:cTn id="70" dur="1" fill="hold">
                                          <p:stCondLst>
                                            <p:cond delay="0"/>
                                          </p:stCondLst>
                                        </p:cTn>
                                        <p:tgtEl>
                                          <p:spTgt spid="2050"/>
                                        </p:tgtEl>
                                        <p:attrNameLst>
                                          <p:attrName>style.visibility</p:attrName>
                                        </p:attrNameLst>
                                      </p:cBhvr>
                                      <p:to>
                                        <p:strVal val="visible"/>
                                      </p:to>
                                    </p:set>
                                    <p:animEffect transition="in" filter="fade">
                                      <p:cBhvr>
                                        <p:cTn id="71" dur="500"/>
                                        <p:tgtEl>
                                          <p:spTgt spid="2050"/>
                                        </p:tgtEl>
                                      </p:cBhvr>
                                    </p:animEffect>
                                  </p:childTnLst>
                                </p:cTn>
                              </p:par>
                            </p:childTnLst>
                          </p:cTn>
                        </p:par>
                        <p:par>
                          <p:cTn id="72" fill="hold">
                            <p:stCondLst>
                              <p:cond delay="1000"/>
                            </p:stCondLst>
                            <p:childTnLst>
                              <p:par>
                                <p:cTn id="73" presetID="10" presetClass="entr" presetSubtype="0" fill="hold" grpId="0" nodeType="after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fade">
                                      <p:cBhvr>
                                        <p:cTn id="75" dur="500"/>
                                        <p:tgtEl>
                                          <p:spTgt spid="1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3"/>
                                        </p:tgtEl>
                                        <p:attrNameLst>
                                          <p:attrName>style.visibility</p:attrName>
                                        </p:attrNameLst>
                                      </p:cBhvr>
                                      <p:to>
                                        <p:strVal val="visible"/>
                                      </p:to>
                                    </p:set>
                                    <p:animEffect transition="in" filter="fade">
                                      <p:cBhvr>
                                        <p:cTn id="78" dur="500"/>
                                        <p:tgtEl>
                                          <p:spTgt spid="2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fade">
                                      <p:cBhvr>
                                        <p:cTn id="81" dur="500"/>
                                        <p:tgtEl>
                                          <p:spTgt spid="2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fade">
                                      <p:cBhvr>
                                        <p:cTn id="84" dur="500"/>
                                        <p:tgtEl>
                                          <p:spTgt spid="31"/>
                                        </p:tgtEl>
                                      </p:cBhvr>
                                    </p:animEffect>
                                  </p:childTnLst>
                                </p:cTn>
                              </p:par>
                              <p:par>
                                <p:cTn id="85" presetID="10" presetClass="entr" presetSubtype="0" fill="hold" nodeType="withEffect">
                                  <p:stCondLst>
                                    <p:cond delay="0"/>
                                  </p:stCondLst>
                                  <p:childTnLst>
                                    <p:set>
                                      <p:cBhvr>
                                        <p:cTn id="86" dur="1" fill="hold">
                                          <p:stCondLst>
                                            <p:cond delay="0"/>
                                          </p:stCondLst>
                                        </p:cTn>
                                        <p:tgtEl>
                                          <p:spTgt spid="6"/>
                                        </p:tgtEl>
                                        <p:attrNameLst>
                                          <p:attrName>style.visibility</p:attrName>
                                        </p:attrNameLst>
                                      </p:cBhvr>
                                      <p:to>
                                        <p:strVal val="visible"/>
                                      </p:to>
                                    </p:set>
                                    <p:animEffect transition="in" filter="fade">
                                      <p:cBhvr>
                                        <p:cTn id="87" dur="500"/>
                                        <p:tgtEl>
                                          <p:spTgt spid="6"/>
                                        </p:tgtEl>
                                      </p:cBhvr>
                                    </p:animEffect>
                                  </p:childTnLst>
                                </p:cTn>
                              </p:par>
                              <p:par>
                                <p:cTn id="88" presetID="10" presetClass="entr" presetSubtype="0" fill="hold" nodeType="withEffect">
                                  <p:stCondLst>
                                    <p:cond delay="0"/>
                                  </p:stCondLst>
                                  <p:childTnLst>
                                    <p:set>
                                      <p:cBhvr>
                                        <p:cTn id="89" dur="1" fill="hold">
                                          <p:stCondLst>
                                            <p:cond delay="0"/>
                                          </p:stCondLst>
                                        </p:cTn>
                                        <p:tgtEl>
                                          <p:spTgt spid="4"/>
                                        </p:tgtEl>
                                        <p:attrNameLst>
                                          <p:attrName>style.visibility</p:attrName>
                                        </p:attrNameLst>
                                      </p:cBhvr>
                                      <p:to>
                                        <p:strVal val="visible"/>
                                      </p:to>
                                    </p:set>
                                    <p:animEffect transition="in" filter="fade">
                                      <p:cBhvr>
                                        <p:cTn id="90" dur="500"/>
                                        <p:tgtEl>
                                          <p:spTgt spid="4"/>
                                        </p:tgtEl>
                                      </p:cBhvr>
                                    </p:animEffect>
                                  </p:childTnLst>
                                </p:cTn>
                              </p:par>
                              <p:par>
                                <p:cTn id="91" presetID="10" presetClass="entr" presetSubtype="0" fill="hold" nodeType="withEffect">
                                  <p:stCondLst>
                                    <p:cond delay="0"/>
                                  </p:stCondLst>
                                  <p:childTnLst>
                                    <p:set>
                                      <p:cBhvr>
                                        <p:cTn id="92" dur="1" fill="hold">
                                          <p:stCondLst>
                                            <p:cond delay="0"/>
                                          </p:stCondLst>
                                        </p:cTn>
                                        <p:tgtEl>
                                          <p:spTgt spid="16"/>
                                        </p:tgtEl>
                                        <p:attrNameLst>
                                          <p:attrName>style.visibility</p:attrName>
                                        </p:attrNameLst>
                                      </p:cBhvr>
                                      <p:to>
                                        <p:strVal val="visible"/>
                                      </p:to>
                                    </p:set>
                                    <p:animEffect transition="in" filter="fade">
                                      <p:cBhvr>
                                        <p:cTn id="9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20" grpId="0" animBg="1"/>
      <p:bldP spid="22" grpId="0" animBg="1"/>
      <p:bldP spid="26" grpId="0" animBg="1"/>
      <p:bldP spid="30" grpId="0" animBg="1"/>
      <p:bldP spid="34" grpId="0" animBg="1"/>
      <p:bldP spid="12" grpId="0" animBg="1"/>
      <p:bldP spid="24" grpId="0" animBg="1"/>
      <p:bldP spid="28" grpId="0" animBg="1"/>
      <p:bldP spid="32" grpId="0" animBg="1"/>
      <p:bldP spid="14" grpId="0"/>
      <p:bldP spid="35" grpId="0"/>
      <p:bldP spid="13" grpId="0" animBg="1"/>
      <p:bldP spid="23" grpId="0" animBg="1"/>
      <p:bldP spid="27" grpId="0" animBg="1"/>
      <p:bldP spid="31" grpId="0" animBg="1"/>
      <p:bldP spid="19" grpId="0" animBg="1"/>
      <p:bldP spid="2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0" name="Key: DL DW Automation">
            <a:extLst>
              <a:ext uri="{FF2B5EF4-FFF2-40B4-BE49-F238E27FC236}">
                <a16:creationId xmlns:a16="http://schemas.microsoft.com/office/drawing/2014/main" id="{668F7B27-8793-4085-A4B0-61DFF836C962}"/>
              </a:ext>
            </a:extLst>
          </p:cNvPr>
          <p:cNvGrpSpPr/>
          <p:nvPr/>
        </p:nvGrpSpPr>
        <p:grpSpPr>
          <a:xfrm>
            <a:off x="9385848" y="495609"/>
            <a:ext cx="1672964" cy="390472"/>
            <a:chOff x="9385848" y="495609"/>
            <a:chExt cx="1672964" cy="390472"/>
          </a:xfrm>
        </p:grpSpPr>
        <p:sp>
          <p:nvSpPr>
            <p:cNvPr id="147" name="TextBox 146">
              <a:extLst>
                <a:ext uri="{FF2B5EF4-FFF2-40B4-BE49-F238E27FC236}">
                  <a16:creationId xmlns:a16="http://schemas.microsoft.com/office/drawing/2014/main" id="{AAD29387-34CA-4950-92FB-5E8BE0661D15}"/>
                </a:ext>
              </a:extLst>
            </p:cNvPr>
            <p:cNvSpPr txBox="1"/>
            <p:nvPr/>
          </p:nvSpPr>
          <p:spPr>
            <a:xfrm>
              <a:off x="9450358" y="501360"/>
              <a:ext cx="1608454" cy="384721"/>
            </a:xfrm>
            <a:prstGeom prst="rect">
              <a:avLst/>
            </a:prstGeom>
            <a:noFill/>
          </p:spPr>
          <p:txBody>
            <a:bodyPr wrap="square" lIns="0" tIns="0" rIns="0" bIns="0" rtlCol="0">
              <a:spAutoFit/>
            </a:bodyPr>
            <a:lstStyle/>
            <a:p>
              <a:pPr marL="268288" indent="-268288" defTabSz="914354">
                <a:spcAft>
                  <a:spcPts val="600"/>
                </a:spcAft>
                <a:buClr>
                  <a:prstClr val="white"/>
                </a:buClr>
                <a:buFont typeface="+mj-lt"/>
                <a:buAutoNum type="arabicPeriod"/>
                <a:defRPr/>
              </a:pPr>
              <a:r>
                <a:rPr lang="en-US" sz="1100" dirty="0">
                  <a:solidFill>
                    <a:schemeClr val="accent6"/>
                  </a:solidFill>
                </a:rPr>
                <a:t>DL/DW Automation </a:t>
              </a:r>
            </a:p>
            <a:p>
              <a:pPr marR="0" lvl="0" algn="l" defTabSz="914354" rtl="0" eaLnBrk="1" fontAlgn="auto" latinLnBrk="0" hangingPunct="1">
                <a:lnSpc>
                  <a:spcPct val="100000"/>
                </a:lnSpc>
                <a:spcBef>
                  <a:spcPts val="0"/>
                </a:spcBef>
                <a:spcAft>
                  <a:spcPts val="600"/>
                </a:spcAft>
                <a:buClr>
                  <a:prstClr val="white"/>
                </a:buClr>
                <a:buSzTx/>
                <a:tabLst/>
                <a:defRPr/>
              </a:pPr>
              <a:endParaRPr kumimoji="0" lang="en-GB" sz="900" b="1" u="none" strike="noStrike" kern="1200" cap="none" spc="0" normalizeH="0" baseline="0" noProof="0" dirty="0">
                <a:ln>
                  <a:noFill/>
                </a:ln>
                <a:solidFill>
                  <a:srgbClr val="1D335C"/>
                </a:solidFill>
                <a:effectLst/>
                <a:uLnTx/>
                <a:uFillTx/>
                <a:latin typeface="+mj-lt"/>
              </a:endParaRPr>
            </a:p>
          </p:txBody>
        </p:sp>
        <p:pic>
          <p:nvPicPr>
            <p:cNvPr id="148" name="Graphic 147">
              <a:extLst>
                <a:ext uri="{FF2B5EF4-FFF2-40B4-BE49-F238E27FC236}">
                  <a16:creationId xmlns:a16="http://schemas.microsoft.com/office/drawing/2014/main" id="{7F39DD48-C5B2-4621-A16D-A51008F479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85848" y="495609"/>
              <a:ext cx="284732" cy="225179"/>
            </a:xfrm>
            <a:prstGeom prst="rect">
              <a:avLst/>
            </a:prstGeom>
          </p:spPr>
        </p:pic>
      </p:grpSp>
      <p:grpSp>
        <p:nvGrpSpPr>
          <p:cNvPr id="114" name="GCP">
            <a:extLst>
              <a:ext uri="{FF2B5EF4-FFF2-40B4-BE49-F238E27FC236}">
                <a16:creationId xmlns:a16="http://schemas.microsoft.com/office/drawing/2014/main" id="{48F46074-E236-49F4-851D-DDC1FDD17DC7}"/>
              </a:ext>
            </a:extLst>
          </p:cNvPr>
          <p:cNvGrpSpPr/>
          <p:nvPr/>
        </p:nvGrpSpPr>
        <p:grpSpPr>
          <a:xfrm>
            <a:off x="8594187" y="1256516"/>
            <a:ext cx="2924830" cy="4850524"/>
            <a:chOff x="8594187" y="1256516"/>
            <a:chExt cx="2924830" cy="4850524"/>
          </a:xfrm>
        </p:grpSpPr>
        <p:grpSp>
          <p:nvGrpSpPr>
            <p:cNvPr id="103" name="Group 102">
              <a:extLst>
                <a:ext uri="{FF2B5EF4-FFF2-40B4-BE49-F238E27FC236}">
                  <a16:creationId xmlns:a16="http://schemas.microsoft.com/office/drawing/2014/main" id="{124DFDA8-A578-4C49-9F15-ADC8FCC01786}"/>
                </a:ext>
              </a:extLst>
            </p:cNvPr>
            <p:cNvGrpSpPr/>
            <p:nvPr/>
          </p:nvGrpSpPr>
          <p:grpSpPr>
            <a:xfrm>
              <a:off x="8594187" y="1256516"/>
              <a:ext cx="2924830" cy="4850524"/>
              <a:chOff x="8594187" y="1256516"/>
              <a:chExt cx="2924830" cy="4850524"/>
            </a:xfrm>
          </p:grpSpPr>
          <p:sp>
            <p:nvSpPr>
              <p:cNvPr id="5" name="Rectangle 4">
                <a:extLst>
                  <a:ext uri="{FF2B5EF4-FFF2-40B4-BE49-F238E27FC236}">
                    <a16:creationId xmlns:a16="http://schemas.microsoft.com/office/drawing/2014/main" id="{D6418374-68C5-41BA-A97F-C6D0C4CEE433}"/>
                  </a:ext>
                </a:extLst>
              </p:cNvPr>
              <p:cNvSpPr/>
              <p:nvPr/>
            </p:nvSpPr>
            <p:spPr>
              <a:xfrm>
                <a:off x="8594187" y="1256516"/>
                <a:ext cx="2924830" cy="485052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Open Sans"/>
                  <a:ea typeface="+mn-ea"/>
                  <a:cs typeface="+mn-cs"/>
                </a:endParaRPr>
              </a:p>
            </p:txBody>
          </p:sp>
          <p:sp>
            <p:nvSpPr>
              <p:cNvPr id="42" name="Rectangle 41">
                <a:extLst>
                  <a:ext uri="{FF2B5EF4-FFF2-40B4-BE49-F238E27FC236}">
                    <a16:creationId xmlns:a16="http://schemas.microsoft.com/office/drawing/2014/main" id="{EF3D90D8-10C8-499D-B9DB-C4641DD19DF9}"/>
                  </a:ext>
                </a:extLst>
              </p:cNvPr>
              <p:cNvSpPr/>
              <p:nvPr/>
            </p:nvSpPr>
            <p:spPr>
              <a:xfrm>
                <a:off x="8809469" y="2077957"/>
                <a:ext cx="2419144" cy="532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rtlCol="0" anchor="ct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GB" sz="1400" i="0" u="none" strike="noStrike" kern="1200" cap="none" spc="0" normalizeH="0" baseline="0" noProof="0" dirty="0">
                    <a:ln>
                      <a:noFill/>
                    </a:ln>
                    <a:solidFill>
                      <a:schemeClr val="bg1"/>
                    </a:solidFill>
                    <a:effectLst/>
                    <a:uLnTx/>
                    <a:uFillTx/>
                    <a:latin typeface="+mj-lt"/>
                    <a:ea typeface="+mn-ea"/>
                    <a:cs typeface="+mn-cs"/>
                  </a:rPr>
                  <a:t>All databases</a:t>
                </a:r>
              </a:p>
            </p:txBody>
          </p:sp>
          <p:grpSp>
            <p:nvGrpSpPr>
              <p:cNvPr id="102" name="Group 101">
                <a:extLst>
                  <a:ext uri="{FF2B5EF4-FFF2-40B4-BE49-F238E27FC236}">
                    <a16:creationId xmlns:a16="http://schemas.microsoft.com/office/drawing/2014/main" id="{482FE8F0-ADFE-45D3-8E85-4B477740C3A0}"/>
                  </a:ext>
                </a:extLst>
              </p:cNvPr>
              <p:cNvGrpSpPr/>
              <p:nvPr/>
            </p:nvGrpSpPr>
            <p:grpSpPr>
              <a:xfrm>
                <a:off x="9106720" y="1504094"/>
                <a:ext cx="1952091" cy="343637"/>
                <a:chOff x="9106720" y="1504094"/>
                <a:chExt cx="1952091" cy="343637"/>
              </a:xfrm>
            </p:grpSpPr>
            <p:pic>
              <p:nvPicPr>
                <p:cNvPr id="11" name="Picture 8" descr="Image result for google cloud platform white">
                  <a:extLst>
                    <a:ext uri="{FF2B5EF4-FFF2-40B4-BE49-F238E27FC236}">
                      <a16:creationId xmlns:a16="http://schemas.microsoft.com/office/drawing/2014/main" id="{43B12354-636B-4C8E-AD8E-450E8E95DB9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78094"/>
                <a:stretch/>
              </p:blipFill>
              <p:spPr bwMode="auto">
                <a:xfrm>
                  <a:off x="9528214" y="1587994"/>
                  <a:ext cx="1530597" cy="215838"/>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8" descr="Image result for transparent google cloud platform logo">
                  <a:extLst>
                    <a:ext uri="{FF2B5EF4-FFF2-40B4-BE49-F238E27FC236}">
                      <a16:creationId xmlns:a16="http://schemas.microsoft.com/office/drawing/2014/main" id="{D2970FAD-0329-41F4-B16D-E70080C14F0B}"/>
                    </a:ext>
                  </a:extLst>
                </p:cNvPr>
                <p:cNvPicPr>
                  <a:picLocks noChangeAspect="1" noChangeArrowheads="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106720" y="1504094"/>
                  <a:ext cx="343637" cy="343637"/>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Rectangle 42">
                <a:extLst>
                  <a:ext uri="{FF2B5EF4-FFF2-40B4-BE49-F238E27FC236}">
                    <a16:creationId xmlns:a16="http://schemas.microsoft.com/office/drawing/2014/main" id="{A947854A-E6BB-48B9-AB9F-52204D8E4607}"/>
                  </a:ext>
                </a:extLst>
              </p:cNvPr>
              <p:cNvSpPr/>
              <p:nvPr/>
            </p:nvSpPr>
            <p:spPr>
              <a:xfrm>
                <a:off x="8809469" y="2652771"/>
                <a:ext cx="2419144" cy="532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rtlCol="0" anchor="ct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GB" sz="1400" i="0" u="none" strike="noStrike" kern="1200" cap="none" spc="0" normalizeH="0" baseline="0" noProof="0" dirty="0">
                    <a:ln>
                      <a:noFill/>
                    </a:ln>
                    <a:solidFill>
                      <a:schemeClr val="bg1"/>
                    </a:solidFill>
                    <a:effectLst/>
                    <a:uLnTx/>
                    <a:uFillTx/>
                    <a:latin typeface="+mj-lt"/>
                    <a:ea typeface="+mn-ea"/>
                    <a:cs typeface="+mn-cs"/>
                  </a:rPr>
                  <a:t>GCS</a:t>
                </a:r>
              </a:p>
            </p:txBody>
          </p:sp>
          <p:sp>
            <p:nvSpPr>
              <p:cNvPr id="44" name="Rectangle 43">
                <a:extLst>
                  <a:ext uri="{FF2B5EF4-FFF2-40B4-BE49-F238E27FC236}">
                    <a16:creationId xmlns:a16="http://schemas.microsoft.com/office/drawing/2014/main" id="{70AE8C47-172B-4770-82B6-1BA6144B7E81}"/>
                  </a:ext>
                </a:extLst>
              </p:cNvPr>
              <p:cNvSpPr/>
              <p:nvPr/>
            </p:nvSpPr>
            <p:spPr>
              <a:xfrm>
                <a:off x="8809469" y="3227585"/>
                <a:ext cx="2419144" cy="532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rtlCol="0" anchor="ct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GB" sz="1400" i="0" u="none" strike="noStrike" kern="1200" cap="none" spc="0" normalizeH="0" baseline="0" noProof="0" dirty="0" err="1">
                    <a:ln>
                      <a:noFill/>
                    </a:ln>
                    <a:solidFill>
                      <a:schemeClr val="bg1"/>
                    </a:solidFill>
                    <a:effectLst/>
                    <a:uLnTx/>
                    <a:uFillTx/>
                    <a:latin typeface="+mj-lt"/>
                    <a:ea typeface="+mn-ea"/>
                    <a:cs typeface="+mn-cs"/>
                  </a:rPr>
                  <a:t>DataProc</a:t>
                </a:r>
                <a:endParaRPr kumimoji="0" lang="en-GB" sz="1400" i="0" u="none" strike="noStrike" kern="1200" cap="none" spc="0" normalizeH="0" baseline="0" noProof="0" dirty="0">
                  <a:ln>
                    <a:noFill/>
                  </a:ln>
                  <a:solidFill>
                    <a:schemeClr val="bg1"/>
                  </a:solidFill>
                  <a:effectLst/>
                  <a:uLnTx/>
                  <a:uFillTx/>
                  <a:latin typeface="+mj-lt"/>
                  <a:ea typeface="+mn-ea"/>
                  <a:cs typeface="+mn-cs"/>
                </a:endParaRPr>
              </a:p>
            </p:txBody>
          </p:sp>
          <p:sp>
            <p:nvSpPr>
              <p:cNvPr id="47" name="Rectangle 46">
                <a:extLst>
                  <a:ext uri="{FF2B5EF4-FFF2-40B4-BE49-F238E27FC236}">
                    <a16:creationId xmlns:a16="http://schemas.microsoft.com/office/drawing/2014/main" id="{6E883FAE-91A1-436F-BCC7-EE4D66ABBBE6}"/>
                  </a:ext>
                </a:extLst>
              </p:cNvPr>
              <p:cNvSpPr/>
              <p:nvPr/>
            </p:nvSpPr>
            <p:spPr>
              <a:xfrm>
                <a:off x="8809468" y="4952026"/>
                <a:ext cx="2419144" cy="532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rtlCol="0" anchor="ct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GB" sz="1700" b="1" i="0" u="none" strike="noStrike" kern="1200" cap="none" spc="0" normalizeH="0" baseline="0" noProof="0">
                  <a:ln>
                    <a:noFill/>
                  </a:ln>
                  <a:solidFill>
                    <a:schemeClr val="bg1"/>
                  </a:solidFill>
                  <a:effectLst/>
                  <a:uLnTx/>
                  <a:uFillTx/>
                  <a:latin typeface="Open Sans"/>
                  <a:ea typeface="+mn-ea"/>
                  <a:cs typeface="+mn-cs"/>
                </a:endParaRPr>
              </a:p>
            </p:txBody>
          </p:sp>
          <p:sp>
            <p:nvSpPr>
              <p:cNvPr id="48" name="Rectangle 47">
                <a:extLst>
                  <a:ext uri="{FF2B5EF4-FFF2-40B4-BE49-F238E27FC236}">
                    <a16:creationId xmlns:a16="http://schemas.microsoft.com/office/drawing/2014/main" id="{83AA70B5-9F9C-42B1-B0F1-02218C82DAA0}"/>
                  </a:ext>
                </a:extLst>
              </p:cNvPr>
              <p:cNvSpPr/>
              <p:nvPr/>
            </p:nvSpPr>
            <p:spPr>
              <a:xfrm>
                <a:off x="8809468" y="5526840"/>
                <a:ext cx="2419144" cy="532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rtlCol="0" anchor="ct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GB" sz="1700" b="1" i="0" u="none" strike="noStrike" kern="1200" cap="none" spc="0" normalizeH="0" baseline="0" noProof="0">
                  <a:ln>
                    <a:noFill/>
                  </a:ln>
                  <a:solidFill>
                    <a:schemeClr val="bg1"/>
                  </a:solidFill>
                  <a:effectLst/>
                  <a:uLnTx/>
                  <a:uFillTx/>
                  <a:latin typeface="Open Sans"/>
                  <a:ea typeface="+mn-ea"/>
                  <a:cs typeface="+mn-cs"/>
                </a:endParaRPr>
              </a:p>
            </p:txBody>
          </p:sp>
          <p:pic>
            <p:nvPicPr>
              <p:cNvPr id="78" name="Picture 8" descr="Image result for google storage">
                <a:extLst>
                  <a:ext uri="{FF2B5EF4-FFF2-40B4-BE49-F238E27FC236}">
                    <a16:creationId xmlns:a16="http://schemas.microsoft.com/office/drawing/2014/main" id="{642D9443-8E37-4A9E-B3D2-BAF786785C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13285" y="2747699"/>
                <a:ext cx="346893" cy="346893"/>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descr="http://www.nikhilk.net/content/blog/dataprocHexagon.png">
                <a:extLst>
                  <a:ext uri="{FF2B5EF4-FFF2-40B4-BE49-F238E27FC236}">
                    <a16:creationId xmlns:a16="http://schemas.microsoft.com/office/drawing/2014/main" id="{C3CF25F1-5640-4AC5-88BF-60C6A099BB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06032" y="3333832"/>
                <a:ext cx="353689" cy="353689"/>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6" descr="Image result for google pubsub transparent logo">
                <a:extLst>
                  <a:ext uri="{FF2B5EF4-FFF2-40B4-BE49-F238E27FC236}">
                    <a16:creationId xmlns:a16="http://schemas.microsoft.com/office/drawing/2014/main" id="{669897D8-8B44-4CE4-8CBF-691B8F65C27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69321" t="32197" r="1790" b="35034"/>
              <a:stretch/>
            </p:blipFill>
            <p:spPr bwMode="auto">
              <a:xfrm>
                <a:off x="8911014" y="3806583"/>
                <a:ext cx="348707" cy="294935"/>
              </a:xfrm>
              <a:prstGeom prst="rect">
                <a:avLst/>
              </a:prstGeom>
              <a:noFill/>
              <a:extLst>
                <a:ext uri="{909E8E84-426E-40DD-AFC4-6F175D3DCCD1}">
                  <a14:hiddenFill xmlns:a14="http://schemas.microsoft.com/office/drawing/2010/main">
                    <a:solidFill>
                      <a:srgbClr val="FFFFFF"/>
                    </a:solidFill>
                  </a14:hiddenFill>
                </a:ext>
              </a:extLst>
            </p:spPr>
          </p:pic>
          <p:sp>
            <p:nvSpPr>
              <p:cNvPr id="106" name="Rectangle 105">
                <a:extLst>
                  <a:ext uri="{FF2B5EF4-FFF2-40B4-BE49-F238E27FC236}">
                    <a16:creationId xmlns:a16="http://schemas.microsoft.com/office/drawing/2014/main" id="{D4C5717A-0E4B-44F0-A6AE-5ABBAA2E215E}"/>
                  </a:ext>
                </a:extLst>
              </p:cNvPr>
              <p:cNvSpPr/>
              <p:nvPr/>
            </p:nvSpPr>
            <p:spPr>
              <a:xfrm>
                <a:off x="10569464" y="4511200"/>
                <a:ext cx="184731" cy="261610"/>
              </a:xfrm>
              <a:prstGeom prst="rect">
                <a:avLst/>
              </a:prstGeom>
            </p:spPr>
            <p:txBody>
              <a:bodyPr wrap="none">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chemeClr val="accent5">
                      <a:lumMod val="60000"/>
                      <a:lumOff val="40000"/>
                    </a:schemeClr>
                  </a:solidFill>
                  <a:effectLst/>
                  <a:uLnTx/>
                  <a:uFillTx/>
                  <a:latin typeface="+mj-lt"/>
                  <a:ea typeface="+mn-ea"/>
                  <a:cs typeface="+mn-cs"/>
                </a:endParaRPr>
              </a:p>
            </p:txBody>
          </p:sp>
          <p:sp>
            <p:nvSpPr>
              <p:cNvPr id="107" name="Rectangle 106">
                <a:extLst>
                  <a:ext uri="{FF2B5EF4-FFF2-40B4-BE49-F238E27FC236}">
                    <a16:creationId xmlns:a16="http://schemas.microsoft.com/office/drawing/2014/main" id="{DB28D406-FAEE-4BAC-8BE5-40EA51EB88B1}"/>
                  </a:ext>
                </a:extLst>
              </p:cNvPr>
              <p:cNvSpPr/>
              <p:nvPr/>
            </p:nvSpPr>
            <p:spPr>
              <a:xfrm>
                <a:off x="10268977" y="3934452"/>
                <a:ext cx="184730" cy="261610"/>
              </a:xfrm>
              <a:prstGeom prst="rect">
                <a:avLst/>
              </a:prstGeom>
            </p:spPr>
            <p:txBody>
              <a:bodyPr wrap="none">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chemeClr val="accent5">
                      <a:lumMod val="60000"/>
                      <a:lumOff val="40000"/>
                    </a:schemeClr>
                  </a:solidFill>
                  <a:effectLst/>
                  <a:uLnTx/>
                  <a:uFillTx/>
                  <a:latin typeface="+mj-lt"/>
                  <a:ea typeface="+mn-ea"/>
                  <a:cs typeface="+mn-cs"/>
                </a:endParaRPr>
              </a:p>
            </p:txBody>
          </p:sp>
          <p:pic>
            <p:nvPicPr>
              <p:cNvPr id="127" name="Graphic 126">
                <a:extLst>
                  <a:ext uri="{FF2B5EF4-FFF2-40B4-BE49-F238E27FC236}">
                    <a16:creationId xmlns:a16="http://schemas.microsoft.com/office/drawing/2014/main" id="{F3C02C13-F1D0-4919-9EF6-0C53E1EB544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963483" y="2867961"/>
                <a:ext cx="160877" cy="127229"/>
              </a:xfrm>
              <a:prstGeom prst="rect">
                <a:avLst/>
              </a:prstGeom>
            </p:spPr>
          </p:pic>
          <p:pic>
            <p:nvPicPr>
              <p:cNvPr id="128" name="Graphic 127">
                <a:extLst>
                  <a:ext uri="{FF2B5EF4-FFF2-40B4-BE49-F238E27FC236}">
                    <a16:creationId xmlns:a16="http://schemas.microsoft.com/office/drawing/2014/main" id="{698DF295-3E7D-49B4-8A29-D95404A415B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305786" y="3435225"/>
                <a:ext cx="160877" cy="127229"/>
              </a:xfrm>
              <a:prstGeom prst="rect">
                <a:avLst/>
              </a:prstGeom>
            </p:spPr>
          </p:pic>
          <p:pic>
            <p:nvPicPr>
              <p:cNvPr id="18" name="Picture 17">
                <a:extLst>
                  <a:ext uri="{FF2B5EF4-FFF2-40B4-BE49-F238E27FC236}">
                    <a16:creationId xmlns:a16="http://schemas.microsoft.com/office/drawing/2014/main" id="{08BAFAF2-E815-4A41-AC74-296240B82B41}"/>
                  </a:ext>
                </a:extLst>
              </p:cNvPr>
              <p:cNvPicPr>
                <a:picLocks noChangeAspect="1"/>
              </p:cNvPicPr>
              <p:nvPr/>
            </p:nvPicPr>
            <p:blipFill>
              <a:blip r:embed="rId12"/>
              <a:stretch>
                <a:fillRect/>
              </a:stretch>
            </p:blipFill>
            <p:spPr>
              <a:xfrm>
                <a:off x="8912251" y="2192331"/>
                <a:ext cx="347821" cy="347821"/>
              </a:xfrm>
              <a:prstGeom prst="rect">
                <a:avLst/>
              </a:prstGeom>
            </p:spPr>
          </p:pic>
        </p:grpSp>
        <p:grpSp>
          <p:nvGrpSpPr>
            <p:cNvPr id="109" name="Group 108">
              <a:extLst>
                <a:ext uri="{FF2B5EF4-FFF2-40B4-BE49-F238E27FC236}">
                  <a16:creationId xmlns:a16="http://schemas.microsoft.com/office/drawing/2014/main" id="{56CF5B15-2274-47A7-A5C2-DDD8FC15EC2C}"/>
                </a:ext>
              </a:extLst>
            </p:cNvPr>
            <p:cNvGrpSpPr/>
            <p:nvPr/>
          </p:nvGrpSpPr>
          <p:grpSpPr>
            <a:xfrm>
              <a:off x="8802585" y="3822808"/>
              <a:ext cx="2519866" cy="1644203"/>
              <a:chOff x="8802585" y="3822808"/>
              <a:chExt cx="2519866" cy="1644203"/>
            </a:xfrm>
          </p:grpSpPr>
          <p:grpSp>
            <p:nvGrpSpPr>
              <p:cNvPr id="108" name="Group 107">
                <a:extLst>
                  <a:ext uri="{FF2B5EF4-FFF2-40B4-BE49-F238E27FC236}">
                    <a16:creationId xmlns:a16="http://schemas.microsoft.com/office/drawing/2014/main" id="{D009FCF7-043F-4428-A68A-52964721039C}"/>
                  </a:ext>
                </a:extLst>
              </p:cNvPr>
              <p:cNvGrpSpPr/>
              <p:nvPr/>
            </p:nvGrpSpPr>
            <p:grpSpPr>
              <a:xfrm>
                <a:off x="8802585" y="3822808"/>
                <a:ext cx="2519866" cy="1644203"/>
                <a:chOff x="8802585" y="3822808"/>
                <a:chExt cx="2519866" cy="1644203"/>
              </a:xfrm>
            </p:grpSpPr>
            <p:grpSp>
              <p:nvGrpSpPr>
                <p:cNvPr id="105" name="Group 104">
                  <a:extLst>
                    <a:ext uri="{FF2B5EF4-FFF2-40B4-BE49-F238E27FC236}">
                      <a16:creationId xmlns:a16="http://schemas.microsoft.com/office/drawing/2014/main" id="{32455D44-66CD-49EC-82B8-CC96CEB6DE6B}"/>
                    </a:ext>
                  </a:extLst>
                </p:cNvPr>
                <p:cNvGrpSpPr/>
                <p:nvPr/>
              </p:nvGrpSpPr>
              <p:grpSpPr>
                <a:xfrm>
                  <a:off x="8802585" y="4934446"/>
                  <a:ext cx="2519866" cy="532565"/>
                  <a:chOff x="8802585" y="4934446"/>
                  <a:chExt cx="2519866" cy="532565"/>
                </a:xfrm>
              </p:grpSpPr>
              <p:grpSp>
                <p:nvGrpSpPr>
                  <p:cNvPr id="104" name="Group 103">
                    <a:extLst>
                      <a:ext uri="{FF2B5EF4-FFF2-40B4-BE49-F238E27FC236}">
                        <a16:creationId xmlns:a16="http://schemas.microsoft.com/office/drawing/2014/main" id="{D1F09E68-F172-42EF-A738-EC7B8B0A3982}"/>
                      </a:ext>
                    </a:extLst>
                  </p:cNvPr>
                  <p:cNvGrpSpPr/>
                  <p:nvPr/>
                </p:nvGrpSpPr>
                <p:grpSpPr>
                  <a:xfrm>
                    <a:off x="8802585" y="4934446"/>
                    <a:ext cx="2519866" cy="532565"/>
                    <a:chOff x="8802585" y="4934446"/>
                    <a:chExt cx="2519866" cy="532565"/>
                  </a:xfrm>
                </p:grpSpPr>
                <p:sp>
                  <p:nvSpPr>
                    <p:cNvPr id="150" name="Rectangle 149">
                      <a:extLst>
                        <a:ext uri="{FF2B5EF4-FFF2-40B4-BE49-F238E27FC236}">
                          <a16:creationId xmlns:a16="http://schemas.microsoft.com/office/drawing/2014/main" id="{6C4B38CA-9805-4045-9CAD-77F8CC3C4C4A}"/>
                        </a:ext>
                      </a:extLst>
                    </p:cNvPr>
                    <p:cNvSpPr/>
                    <p:nvPr/>
                  </p:nvSpPr>
                  <p:spPr>
                    <a:xfrm>
                      <a:off x="8802585" y="4934446"/>
                      <a:ext cx="2519866" cy="532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rtlCol="0" anchor="ct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GB" sz="1400" i="0" u="none" strike="noStrike" kern="1200" cap="none" spc="0" normalizeH="0" baseline="0" noProof="0" dirty="0">
                          <a:ln>
                            <a:noFill/>
                          </a:ln>
                          <a:solidFill>
                            <a:schemeClr val="bg1"/>
                          </a:solidFill>
                          <a:effectLst/>
                          <a:uLnTx/>
                          <a:uFillTx/>
                          <a:latin typeface="+mj-lt"/>
                          <a:ea typeface="+mn-ea"/>
                          <a:cs typeface="+mn-cs"/>
                        </a:rPr>
                        <a:t>Snowflake</a:t>
                      </a:r>
                    </a:p>
                  </p:txBody>
                </p:sp>
                <p:pic>
                  <p:nvPicPr>
                    <p:cNvPr id="152" name="Graphic 151">
                      <a:extLst>
                        <a:ext uri="{FF2B5EF4-FFF2-40B4-BE49-F238E27FC236}">
                          <a16:creationId xmlns:a16="http://schemas.microsoft.com/office/drawing/2014/main" id="{A25D37EE-8C2A-4318-AD50-204AE4E01E0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943436" y="5071244"/>
                      <a:ext cx="278880" cy="276556"/>
                    </a:xfrm>
                    <a:prstGeom prst="rect">
                      <a:avLst/>
                    </a:prstGeom>
                  </p:spPr>
                </p:pic>
              </p:grpSp>
              <p:pic>
                <p:nvPicPr>
                  <p:cNvPr id="151" name="Graphic 150">
                    <a:extLst>
                      <a:ext uri="{FF2B5EF4-FFF2-40B4-BE49-F238E27FC236}">
                        <a16:creationId xmlns:a16="http://schemas.microsoft.com/office/drawing/2014/main" id="{73A1CD6D-9905-49C3-8A7D-E2DCF83C597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389777" y="5150779"/>
                    <a:ext cx="160877" cy="127229"/>
                  </a:xfrm>
                  <a:prstGeom prst="rect">
                    <a:avLst/>
                  </a:prstGeom>
                </p:spPr>
              </p:pic>
            </p:grpSp>
            <p:sp>
              <p:nvSpPr>
                <p:cNvPr id="3" name="Rectangle 2">
                  <a:extLst>
                    <a:ext uri="{FF2B5EF4-FFF2-40B4-BE49-F238E27FC236}">
                      <a16:creationId xmlns:a16="http://schemas.microsoft.com/office/drawing/2014/main" id="{140E08FD-37DC-47EA-ABB2-6CFFD5D3098E}"/>
                    </a:ext>
                  </a:extLst>
                </p:cNvPr>
                <p:cNvSpPr/>
                <p:nvPr/>
              </p:nvSpPr>
              <p:spPr>
                <a:xfrm>
                  <a:off x="9433284" y="3822808"/>
                  <a:ext cx="643125" cy="307777"/>
                </a:xfrm>
                <a:prstGeom prst="rect">
                  <a:avLst/>
                </a:prstGeom>
              </p:spPr>
              <p:txBody>
                <a:bodyPr wrap="none">
                  <a:spAutoFit/>
                </a:bodyPr>
                <a:lstStyle/>
                <a:p>
                  <a:pPr lvl="0" defTabSz="914354">
                    <a:defRPr/>
                  </a:pPr>
                  <a:r>
                    <a:rPr lang="en-GB" sz="1400" dirty="0">
                      <a:solidFill>
                        <a:schemeClr val="bg1"/>
                      </a:solidFill>
                      <a:latin typeface="+mj-lt"/>
                    </a:rPr>
                    <a:t>Kafka</a:t>
                  </a:r>
                </a:p>
              </p:txBody>
            </p:sp>
          </p:grpSp>
          <p:sp>
            <p:nvSpPr>
              <p:cNvPr id="158" name="Rectangle 157">
                <a:extLst>
                  <a:ext uri="{FF2B5EF4-FFF2-40B4-BE49-F238E27FC236}">
                    <a16:creationId xmlns:a16="http://schemas.microsoft.com/office/drawing/2014/main" id="{BF8D8C71-C50B-4ED0-8B83-5F7C7B603221}"/>
                  </a:ext>
                </a:extLst>
              </p:cNvPr>
              <p:cNvSpPr/>
              <p:nvPr/>
            </p:nvSpPr>
            <p:spPr>
              <a:xfrm>
                <a:off x="8809469" y="4377212"/>
                <a:ext cx="2419144" cy="532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rtlCol="0" anchor="ct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GB" sz="1400" i="0" u="none" strike="noStrike" kern="1200" cap="none" spc="0" normalizeH="0" baseline="0" noProof="0">
                    <a:ln>
                      <a:noFill/>
                    </a:ln>
                    <a:solidFill>
                      <a:schemeClr val="bg1"/>
                    </a:solidFill>
                    <a:effectLst/>
                    <a:uLnTx/>
                    <a:uFillTx/>
                    <a:latin typeface="+mj-lt"/>
                    <a:ea typeface="+mn-ea"/>
                    <a:cs typeface="+mn-cs"/>
                  </a:rPr>
                  <a:t>BigQuery</a:t>
                </a:r>
              </a:p>
            </p:txBody>
          </p:sp>
          <p:pic>
            <p:nvPicPr>
              <p:cNvPr id="159" name="Picture 2" descr="Image result for google dataproc transparent logo">
                <a:extLst>
                  <a:ext uri="{FF2B5EF4-FFF2-40B4-BE49-F238E27FC236}">
                    <a16:creationId xmlns:a16="http://schemas.microsoft.com/office/drawing/2014/main" id="{DC4B7375-63C8-4334-BEDC-840B5B661237}"/>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63485" r="7459" b="17189"/>
              <a:stretch/>
            </p:blipFill>
            <p:spPr bwMode="auto">
              <a:xfrm>
                <a:off x="8899813" y="4449260"/>
                <a:ext cx="369566" cy="366548"/>
              </a:xfrm>
              <a:prstGeom prst="rect">
                <a:avLst/>
              </a:prstGeom>
              <a:noFill/>
              <a:extLst>
                <a:ext uri="{909E8E84-426E-40DD-AFC4-6F175D3DCCD1}">
                  <a14:hiddenFill xmlns:a14="http://schemas.microsoft.com/office/drawing/2010/main">
                    <a:solidFill>
                      <a:srgbClr val="FFFFFF"/>
                    </a:solidFill>
                  </a14:hiddenFill>
                </a:ext>
              </a:extLst>
            </p:spPr>
          </p:pic>
          <p:pic>
            <p:nvPicPr>
              <p:cNvPr id="160" name="Graphic 159">
                <a:extLst>
                  <a:ext uri="{FF2B5EF4-FFF2-40B4-BE49-F238E27FC236}">
                    <a16:creationId xmlns:a16="http://schemas.microsoft.com/office/drawing/2014/main" id="{BDD6BCBC-7EBE-475D-8E28-282E8050031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332403" y="4595164"/>
                <a:ext cx="160877" cy="127229"/>
              </a:xfrm>
              <a:prstGeom prst="rect">
                <a:avLst/>
              </a:prstGeom>
            </p:spPr>
          </p:pic>
        </p:grpSp>
        <p:pic>
          <p:nvPicPr>
            <p:cNvPr id="157" name="Picture 156">
              <a:extLst>
                <a:ext uri="{FF2B5EF4-FFF2-40B4-BE49-F238E27FC236}">
                  <a16:creationId xmlns:a16="http://schemas.microsoft.com/office/drawing/2014/main" id="{0B637755-683E-4072-8CF6-511362689CD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369611" y="4045331"/>
              <a:ext cx="1348619" cy="427902"/>
            </a:xfrm>
            <a:prstGeom prst="rect">
              <a:avLst/>
            </a:prstGeom>
          </p:spPr>
        </p:pic>
      </p:grpSp>
      <p:grpSp>
        <p:nvGrpSpPr>
          <p:cNvPr id="111" name="Azure">
            <a:extLst>
              <a:ext uri="{FF2B5EF4-FFF2-40B4-BE49-F238E27FC236}">
                <a16:creationId xmlns:a16="http://schemas.microsoft.com/office/drawing/2014/main" id="{FA300C5D-355A-4469-B952-DF3C8B08F8E2}"/>
              </a:ext>
            </a:extLst>
          </p:cNvPr>
          <p:cNvGrpSpPr/>
          <p:nvPr/>
        </p:nvGrpSpPr>
        <p:grpSpPr>
          <a:xfrm>
            <a:off x="5565099" y="1256516"/>
            <a:ext cx="2997430" cy="4850524"/>
            <a:chOff x="5565099" y="1256516"/>
            <a:chExt cx="2997430" cy="4850524"/>
          </a:xfrm>
        </p:grpSpPr>
        <p:grpSp>
          <p:nvGrpSpPr>
            <p:cNvPr id="99" name="Group 98">
              <a:extLst>
                <a:ext uri="{FF2B5EF4-FFF2-40B4-BE49-F238E27FC236}">
                  <a16:creationId xmlns:a16="http://schemas.microsoft.com/office/drawing/2014/main" id="{950A50EC-EEC7-4FAA-BA40-C4FEFC19E08C}"/>
                </a:ext>
              </a:extLst>
            </p:cNvPr>
            <p:cNvGrpSpPr/>
            <p:nvPr/>
          </p:nvGrpSpPr>
          <p:grpSpPr>
            <a:xfrm>
              <a:off x="5565099" y="1256516"/>
              <a:ext cx="2997430" cy="4850524"/>
              <a:chOff x="5565099" y="1256516"/>
              <a:chExt cx="2997430" cy="4850524"/>
            </a:xfrm>
          </p:grpSpPr>
          <p:sp>
            <p:nvSpPr>
              <p:cNvPr id="6" name="Rectangle 5">
                <a:extLst>
                  <a:ext uri="{FF2B5EF4-FFF2-40B4-BE49-F238E27FC236}">
                    <a16:creationId xmlns:a16="http://schemas.microsoft.com/office/drawing/2014/main" id="{909636A8-CA1B-4178-BBD5-65E6D8B72D5B}"/>
                  </a:ext>
                </a:extLst>
              </p:cNvPr>
              <p:cNvSpPr/>
              <p:nvPr/>
            </p:nvSpPr>
            <p:spPr>
              <a:xfrm>
                <a:off x="5565099" y="1256516"/>
                <a:ext cx="2997430" cy="4850524"/>
              </a:xfrm>
              <a:prstGeom prst="rect">
                <a:avLst/>
              </a:prstGeom>
              <a:solidFill>
                <a:srgbClr val="870064"/>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Open Sans"/>
                  <a:ea typeface="+mn-ea"/>
                  <a:cs typeface="+mn-cs"/>
                </a:endParaRPr>
              </a:p>
            </p:txBody>
          </p:sp>
          <p:grpSp>
            <p:nvGrpSpPr>
              <p:cNvPr id="89" name="Group 88">
                <a:extLst>
                  <a:ext uri="{FF2B5EF4-FFF2-40B4-BE49-F238E27FC236}">
                    <a16:creationId xmlns:a16="http://schemas.microsoft.com/office/drawing/2014/main" id="{84992774-8668-4B9D-ADA1-2D120B024C25}"/>
                  </a:ext>
                </a:extLst>
              </p:cNvPr>
              <p:cNvGrpSpPr/>
              <p:nvPr/>
            </p:nvGrpSpPr>
            <p:grpSpPr>
              <a:xfrm>
                <a:off x="6512866" y="1509716"/>
                <a:ext cx="1030547" cy="300700"/>
                <a:chOff x="5497935" y="1681338"/>
                <a:chExt cx="1339962" cy="390983"/>
              </a:xfrm>
            </p:grpSpPr>
            <p:sp>
              <p:nvSpPr>
                <p:cNvPr id="13" name="Freeform 5">
                  <a:extLst>
                    <a:ext uri="{FF2B5EF4-FFF2-40B4-BE49-F238E27FC236}">
                      <a16:creationId xmlns:a16="http://schemas.microsoft.com/office/drawing/2014/main" id="{333A0FD6-6864-47AB-991E-9DB836CA88A9}"/>
                    </a:ext>
                  </a:extLst>
                </p:cNvPr>
                <p:cNvSpPr>
                  <a:spLocks/>
                </p:cNvSpPr>
                <p:nvPr/>
              </p:nvSpPr>
              <p:spPr bwMode="auto">
                <a:xfrm>
                  <a:off x="5622221" y="1740892"/>
                  <a:ext cx="374154" cy="331429"/>
                </a:xfrm>
                <a:custGeom>
                  <a:avLst/>
                  <a:gdLst>
                    <a:gd name="T0" fmla="*/ 143 w 289"/>
                    <a:gd name="T1" fmla="*/ 0 h 256"/>
                    <a:gd name="T2" fmla="*/ 86 w 289"/>
                    <a:gd name="T3" fmla="*/ 115 h 256"/>
                    <a:gd name="T4" fmla="*/ 186 w 289"/>
                    <a:gd name="T5" fmla="*/ 231 h 256"/>
                    <a:gd name="T6" fmla="*/ 0 w 289"/>
                    <a:gd name="T7" fmla="*/ 253 h 256"/>
                    <a:gd name="T8" fmla="*/ 289 w 289"/>
                    <a:gd name="T9" fmla="*/ 256 h 256"/>
                    <a:gd name="T10" fmla="*/ 143 w 289"/>
                    <a:gd name="T11" fmla="*/ 0 h 256"/>
                    <a:gd name="T12" fmla="*/ 143 w 289"/>
                    <a:gd name="T13" fmla="*/ 0 h 256"/>
                  </a:gdLst>
                  <a:ahLst/>
                  <a:cxnLst>
                    <a:cxn ang="0">
                      <a:pos x="T0" y="T1"/>
                    </a:cxn>
                    <a:cxn ang="0">
                      <a:pos x="T2" y="T3"/>
                    </a:cxn>
                    <a:cxn ang="0">
                      <a:pos x="T4" y="T5"/>
                    </a:cxn>
                    <a:cxn ang="0">
                      <a:pos x="T6" y="T7"/>
                    </a:cxn>
                    <a:cxn ang="0">
                      <a:pos x="T8" y="T9"/>
                    </a:cxn>
                    <a:cxn ang="0">
                      <a:pos x="T10" y="T11"/>
                    </a:cxn>
                    <a:cxn ang="0">
                      <a:pos x="T12" y="T13"/>
                    </a:cxn>
                  </a:cxnLst>
                  <a:rect l="0" t="0" r="r" b="b"/>
                  <a:pathLst>
                    <a:path w="289" h="256">
                      <a:moveTo>
                        <a:pt x="143" y="0"/>
                      </a:moveTo>
                      <a:lnTo>
                        <a:pt x="86" y="115"/>
                      </a:lnTo>
                      <a:lnTo>
                        <a:pt x="186" y="231"/>
                      </a:lnTo>
                      <a:lnTo>
                        <a:pt x="0" y="253"/>
                      </a:lnTo>
                      <a:lnTo>
                        <a:pt x="289" y="256"/>
                      </a:lnTo>
                      <a:lnTo>
                        <a:pt x="143" y="0"/>
                      </a:lnTo>
                      <a:lnTo>
                        <a:pt x="1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A5A5A"/>
                    </a:solidFill>
                    <a:effectLst/>
                    <a:uLnTx/>
                    <a:uFillTx/>
                    <a:latin typeface="Open Sans"/>
                    <a:ea typeface="+mn-ea"/>
                    <a:cs typeface="+mn-cs"/>
                  </a:endParaRPr>
                </a:p>
              </p:txBody>
            </p:sp>
            <p:sp>
              <p:nvSpPr>
                <p:cNvPr id="14" name="Freeform 6">
                  <a:extLst>
                    <a:ext uri="{FF2B5EF4-FFF2-40B4-BE49-F238E27FC236}">
                      <a16:creationId xmlns:a16="http://schemas.microsoft.com/office/drawing/2014/main" id="{ECF1FC92-5530-452F-9F14-6AC9AA64E50B}"/>
                    </a:ext>
                  </a:extLst>
                </p:cNvPr>
                <p:cNvSpPr>
                  <a:spLocks/>
                </p:cNvSpPr>
                <p:nvPr/>
              </p:nvSpPr>
              <p:spPr bwMode="auto">
                <a:xfrm>
                  <a:off x="5497935" y="1681338"/>
                  <a:ext cx="293885" cy="356028"/>
                </a:xfrm>
                <a:custGeom>
                  <a:avLst/>
                  <a:gdLst>
                    <a:gd name="T0" fmla="*/ 227 w 227"/>
                    <a:gd name="T1" fmla="*/ 0 h 275"/>
                    <a:gd name="T2" fmla="*/ 97 w 227"/>
                    <a:gd name="T3" fmla="*/ 110 h 275"/>
                    <a:gd name="T4" fmla="*/ 0 w 227"/>
                    <a:gd name="T5" fmla="*/ 275 h 275"/>
                    <a:gd name="T6" fmla="*/ 83 w 227"/>
                    <a:gd name="T7" fmla="*/ 266 h 275"/>
                    <a:gd name="T8" fmla="*/ 227 w 227"/>
                    <a:gd name="T9" fmla="*/ 0 h 275"/>
                  </a:gdLst>
                  <a:ahLst/>
                  <a:cxnLst>
                    <a:cxn ang="0">
                      <a:pos x="T0" y="T1"/>
                    </a:cxn>
                    <a:cxn ang="0">
                      <a:pos x="T2" y="T3"/>
                    </a:cxn>
                    <a:cxn ang="0">
                      <a:pos x="T4" y="T5"/>
                    </a:cxn>
                    <a:cxn ang="0">
                      <a:pos x="T6" y="T7"/>
                    </a:cxn>
                    <a:cxn ang="0">
                      <a:pos x="T8" y="T9"/>
                    </a:cxn>
                  </a:cxnLst>
                  <a:rect l="0" t="0" r="r" b="b"/>
                  <a:pathLst>
                    <a:path w="227" h="275">
                      <a:moveTo>
                        <a:pt x="227" y="0"/>
                      </a:moveTo>
                      <a:lnTo>
                        <a:pt x="97" y="110"/>
                      </a:lnTo>
                      <a:lnTo>
                        <a:pt x="0" y="275"/>
                      </a:lnTo>
                      <a:lnTo>
                        <a:pt x="83" y="266"/>
                      </a:lnTo>
                      <a:lnTo>
                        <a:pt x="227"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A5A5A"/>
                    </a:solidFill>
                    <a:effectLst/>
                    <a:uLnTx/>
                    <a:uFillTx/>
                    <a:latin typeface="Open Sans"/>
                    <a:ea typeface="+mn-ea"/>
                    <a:cs typeface="+mn-cs"/>
                  </a:endParaRPr>
                </a:p>
              </p:txBody>
            </p:sp>
            <p:sp>
              <p:nvSpPr>
                <p:cNvPr id="15" name="Freeform 7">
                  <a:extLst>
                    <a:ext uri="{FF2B5EF4-FFF2-40B4-BE49-F238E27FC236}">
                      <a16:creationId xmlns:a16="http://schemas.microsoft.com/office/drawing/2014/main" id="{9DA5A613-D12E-49C0-A26D-FC3F41D815B4}"/>
                    </a:ext>
                  </a:extLst>
                </p:cNvPr>
                <p:cNvSpPr>
                  <a:spLocks noEditPoints="1"/>
                </p:cNvSpPr>
                <p:nvPr/>
              </p:nvSpPr>
              <p:spPr bwMode="auto">
                <a:xfrm>
                  <a:off x="6055929" y="1831517"/>
                  <a:ext cx="781968" cy="203259"/>
                </a:xfrm>
                <a:custGeom>
                  <a:avLst/>
                  <a:gdLst>
                    <a:gd name="T0" fmla="*/ 0 w 1432"/>
                    <a:gd name="T1" fmla="*/ 364 h 370"/>
                    <a:gd name="T2" fmla="*/ 89 w 1432"/>
                    <a:gd name="T3" fmla="*/ 262 h 370"/>
                    <a:gd name="T4" fmla="*/ 294 w 1432"/>
                    <a:gd name="T5" fmla="*/ 364 h 370"/>
                    <a:gd name="T6" fmla="*/ 195 w 1432"/>
                    <a:gd name="T7" fmla="*/ 0 h 370"/>
                    <a:gd name="T8" fmla="*/ 171 w 1432"/>
                    <a:gd name="T9" fmla="*/ 44 h 370"/>
                    <a:gd name="T10" fmla="*/ 178 w 1432"/>
                    <a:gd name="T11" fmla="*/ 69 h 370"/>
                    <a:gd name="T12" fmla="*/ 104 w 1432"/>
                    <a:gd name="T13" fmla="*/ 224 h 370"/>
                    <a:gd name="T14" fmla="*/ 171 w 1432"/>
                    <a:gd name="T15" fmla="*/ 44 h 370"/>
                    <a:gd name="T16" fmla="*/ 1227 w 1432"/>
                    <a:gd name="T17" fmla="*/ 137 h 370"/>
                    <a:gd name="T18" fmla="*/ 1224 w 1432"/>
                    <a:gd name="T19" fmla="*/ 335 h 370"/>
                    <a:gd name="T20" fmla="*/ 1413 w 1432"/>
                    <a:gd name="T21" fmla="*/ 345 h 370"/>
                    <a:gd name="T22" fmla="*/ 1327 w 1432"/>
                    <a:gd name="T23" fmla="*/ 335 h 370"/>
                    <a:gd name="T24" fmla="*/ 1237 w 1432"/>
                    <a:gd name="T25" fmla="*/ 245 h 370"/>
                    <a:gd name="T26" fmla="*/ 1432 w 1432"/>
                    <a:gd name="T27" fmla="*/ 223 h 370"/>
                    <a:gd name="T28" fmla="*/ 1318 w 1432"/>
                    <a:gd name="T29" fmla="*/ 98 h 370"/>
                    <a:gd name="T30" fmla="*/ 1077 w 1432"/>
                    <a:gd name="T31" fmla="*/ 115 h 370"/>
                    <a:gd name="T32" fmla="*/ 1047 w 1432"/>
                    <a:gd name="T33" fmla="*/ 158 h 370"/>
                    <a:gd name="T34" fmla="*/ 1003 w 1432"/>
                    <a:gd name="T35" fmla="*/ 104 h 370"/>
                    <a:gd name="T36" fmla="*/ 1047 w 1432"/>
                    <a:gd name="T37" fmla="*/ 364 h 370"/>
                    <a:gd name="T38" fmla="*/ 1066 w 1432"/>
                    <a:gd name="T39" fmla="*/ 163 h 370"/>
                    <a:gd name="T40" fmla="*/ 1147 w 1432"/>
                    <a:gd name="T41" fmla="*/ 146 h 370"/>
                    <a:gd name="T42" fmla="*/ 1121 w 1432"/>
                    <a:gd name="T43" fmla="*/ 100 h 370"/>
                    <a:gd name="T44" fmla="*/ 389 w 1432"/>
                    <a:gd name="T45" fmla="*/ 140 h 370"/>
                    <a:gd name="T46" fmla="*/ 374 w 1432"/>
                    <a:gd name="T47" fmla="*/ 351 h 370"/>
                    <a:gd name="T48" fmla="*/ 601 w 1432"/>
                    <a:gd name="T49" fmla="*/ 364 h 370"/>
                    <a:gd name="T50" fmla="*/ 439 w 1432"/>
                    <a:gd name="T51" fmla="*/ 329 h 370"/>
                    <a:gd name="T52" fmla="*/ 603 w 1432"/>
                    <a:gd name="T53" fmla="*/ 104 h 370"/>
                    <a:gd name="T54" fmla="*/ 669 w 1432"/>
                    <a:gd name="T55" fmla="*/ 104 h 370"/>
                    <a:gd name="T56" fmla="*/ 768 w 1432"/>
                    <a:gd name="T57" fmla="*/ 370 h 370"/>
                    <a:gd name="T58" fmla="*/ 854 w 1432"/>
                    <a:gd name="T59" fmla="*/ 323 h 370"/>
                    <a:gd name="T60" fmla="*/ 899 w 1432"/>
                    <a:gd name="T61" fmla="*/ 364 h 370"/>
                    <a:gd name="T62" fmla="*/ 854 w 1432"/>
                    <a:gd name="T63" fmla="*/ 104 h 370"/>
                    <a:gd name="T64" fmla="*/ 833 w 1432"/>
                    <a:gd name="T65" fmla="*/ 313 h 370"/>
                    <a:gd name="T66" fmla="*/ 713 w 1432"/>
                    <a:gd name="T67" fmla="*/ 253 h 370"/>
                    <a:gd name="T68" fmla="*/ 669 w 1432"/>
                    <a:gd name="T69" fmla="*/ 104 h 370"/>
                    <a:gd name="T70" fmla="*/ 1368 w 1432"/>
                    <a:gd name="T71" fmla="*/ 153 h 370"/>
                    <a:gd name="T72" fmla="*/ 1237 w 1432"/>
                    <a:gd name="T73" fmla="*/ 209 h 370"/>
                    <a:gd name="T74" fmla="*/ 1318 w 1432"/>
                    <a:gd name="T75" fmla="*/ 13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32" h="370">
                      <a:moveTo>
                        <a:pt x="149" y="0"/>
                      </a:moveTo>
                      <a:cubicBezTo>
                        <a:pt x="0" y="364"/>
                        <a:pt x="0" y="364"/>
                        <a:pt x="0" y="364"/>
                      </a:cubicBezTo>
                      <a:cubicBezTo>
                        <a:pt x="51" y="364"/>
                        <a:pt x="51" y="364"/>
                        <a:pt x="51" y="364"/>
                      </a:cubicBezTo>
                      <a:cubicBezTo>
                        <a:pt x="89" y="262"/>
                        <a:pt x="89" y="262"/>
                        <a:pt x="89" y="262"/>
                      </a:cubicBezTo>
                      <a:cubicBezTo>
                        <a:pt x="253" y="262"/>
                        <a:pt x="253" y="262"/>
                        <a:pt x="253" y="262"/>
                      </a:cubicBezTo>
                      <a:cubicBezTo>
                        <a:pt x="294" y="364"/>
                        <a:pt x="294" y="364"/>
                        <a:pt x="294" y="364"/>
                      </a:cubicBezTo>
                      <a:cubicBezTo>
                        <a:pt x="344" y="364"/>
                        <a:pt x="344" y="364"/>
                        <a:pt x="344" y="364"/>
                      </a:cubicBezTo>
                      <a:cubicBezTo>
                        <a:pt x="195" y="0"/>
                        <a:pt x="195" y="0"/>
                        <a:pt x="195" y="0"/>
                      </a:cubicBezTo>
                      <a:cubicBezTo>
                        <a:pt x="149" y="0"/>
                        <a:pt x="149" y="0"/>
                        <a:pt x="149" y="0"/>
                      </a:cubicBezTo>
                      <a:close/>
                      <a:moveTo>
                        <a:pt x="171" y="44"/>
                      </a:moveTo>
                      <a:cubicBezTo>
                        <a:pt x="172" y="44"/>
                        <a:pt x="172" y="44"/>
                        <a:pt x="172" y="44"/>
                      </a:cubicBezTo>
                      <a:cubicBezTo>
                        <a:pt x="174" y="56"/>
                        <a:pt x="176" y="64"/>
                        <a:pt x="178" y="69"/>
                      </a:cubicBezTo>
                      <a:cubicBezTo>
                        <a:pt x="238" y="224"/>
                        <a:pt x="238" y="224"/>
                        <a:pt x="238" y="224"/>
                      </a:cubicBezTo>
                      <a:cubicBezTo>
                        <a:pt x="104" y="224"/>
                        <a:pt x="104" y="224"/>
                        <a:pt x="104" y="224"/>
                      </a:cubicBezTo>
                      <a:cubicBezTo>
                        <a:pt x="164" y="69"/>
                        <a:pt x="164" y="69"/>
                        <a:pt x="164" y="69"/>
                      </a:cubicBezTo>
                      <a:cubicBezTo>
                        <a:pt x="167" y="63"/>
                        <a:pt x="169" y="55"/>
                        <a:pt x="171" y="44"/>
                      </a:cubicBezTo>
                      <a:close/>
                      <a:moveTo>
                        <a:pt x="1318" y="98"/>
                      </a:moveTo>
                      <a:cubicBezTo>
                        <a:pt x="1282" y="98"/>
                        <a:pt x="1252" y="111"/>
                        <a:pt x="1227" y="137"/>
                      </a:cubicBezTo>
                      <a:cubicBezTo>
                        <a:pt x="1203" y="162"/>
                        <a:pt x="1191" y="195"/>
                        <a:pt x="1191" y="235"/>
                      </a:cubicBezTo>
                      <a:cubicBezTo>
                        <a:pt x="1191" y="278"/>
                        <a:pt x="1202" y="311"/>
                        <a:pt x="1224" y="335"/>
                      </a:cubicBezTo>
                      <a:cubicBezTo>
                        <a:pt x="1247" y="359"/>
                        <a:pt x="1277" y="370"/>
                        <a:pt x="1317" y="370"/>
                      </a:cubicBezTo>
                      <a:cubicBezTo>
                        <a:pt x="1356" y="370"/>
                        <a:pt x="1389" y="362"/>
                        <a:pt x="1413" y="345"/>
                      </a:cubicBezTo>
                      <a:cubicBezTo>
                        <a:pt x="1413" y="306"/>
                        <a:pt x="1413" y="306"/>
                        <a:pt x="1413" y="306"/>
                      </a:cubicBezTo>
                      <a:cubicBezTo>
                        <a:pt x="1387" y="326"/>
                        <a:pt x="1358" y="335"/>
                        <a:pt x="1327" y="335"/>
                      </a:cubicBezTo>
                      <a:cubicBezTo>
                        <a:pt x="1299" y="335"/>
                        <a:pt x="1278" y="327"/>
                        <a:pt x="1262" y="312"/>
                      </a:cubicBezTo>
                      <a:cubicBezTo>
                        <a:pt x="1246" y="296"/>
                        <a:pt x="1238" y="274"/>
                        <a:pt x="1237" y="245"/>
                      </a:cubicBezTo>
                      <a:cubicBezTo>
                        <a:pt x="1432" y="245"/>
                        <a:pt x="1432" y="245"/>
                        <a:pt x="1432" y="245"/>
                      </a:cubicBezTo>
                      <a:cubicBezTo>
                        <a:pt x="1432" y="223"/>
                        <a:pt x="1432" y="223"/>
                        <a:pt x="1432" y="223"/>
                      </a:cubicBezTo>
                      <a:cubicBezTo>
                        <a:pt x="1432" y="184"/>
                        <a:pt x="1422" y="153"/>
                        <a:pt x="1402" y="131"/>
                      </a:cubicBezTo>
                      <a:cubicBezTo>
                        <a:pt x="1383" y="109"/>
                        <a:pt x="1355" y="98"/>
                        <a:pt x="1318" y="98"/>
                      </a:cubicBezTo>
                      <a:close/>
                      <a:moveTo>
                        <a:pt x="1121" y="100"/>
                      </a:moveTo>
                      <a:cubicBezTo>
                        <a:pt x="1105" y="100"/>
                        <a:pt x="1090" y="105"/>
                        <a:pt x="1077" y="115"/>
                      </a:cubicBezTo>
                      <a:cubicBezTo>
                        <a:pt x="1064" y="125"/>
                        <a:pt x="1055" y="140"/>
                        <a:pt x="1048" y="158"/>
                      </a:cubicBezTo>
                      <a:cubicBezTo>
                        <a:pt x="1047" y="158"/>
                        <a:pt x="1047" y="158"/>
                        <a:pt x="1047" y="158"/>
                      </a:cubicBezTo>
                      <a:cubicBezTo>
                        <a:pt x="1047" y="104"/>
                        <a:pt x="1047" y="104"/>
                        <a:pt x="1047" y="104"/>
                      </a:cubicBezTo>
                      <a:cubicBezTo>
                        <a:pt x="1003" y="104"/>
                        <a:pt x="1003" y="104"/>
                        <a:pt x="1003" y="104"/>
                      </a:cubicBezTo>
                      <a:cubicBezTo>
                        <a:pt x="1003" y="364"/>
                        <a:pt x="1003" y="364"/>
                        <a:pt x="1003" y="364"/>
                      </a:cubicBezTo>
                      <a:cubicBezTo>
                        <a:pt x="1047" y="364"/>
                        <a:pt x="1047" y="364"/>
                        <a:pt x="1047" y="364"/>
                      </a:cubicBezTo>
                      <a:cubicBezTo>
                        <a:pt x="1047" y="232"/>
                        <a:pt x="1047" y="232"/>
                        <a:pt x="1047" y="232"/>
                      </a:cubicBezTo>
                      <a:cubicBezTo>
                        <a:pt x="1047" y="203"/>
                        <a:pt x="1054" y="180"/>
                        <a:pt x="1066" y="163"/>
                      </a:cubicBezTo>
                      <a:cubicBezTo>
                        <a:pt x="1079" y="146"/>
                        <a:pt x="1095" y="138"/>
                        <a:pt x="1114" y="138"/>
                      </a:cubicBezTo>
                      <a:cubicBezTo>
                        <a:pt x="1128" y="138"/>
                        <a:pt x="1139" y="141"/>
                        <a:pt x="1147" y="146"/>
                      </a:cubicBezTo>
                      <a:cubicBezTo>
                        <a:pt x="1147" y="103"/>
                        <a:pt x="1147" y="103"/>
                        <a:pt x="1147" y="103"/>
                      </a:cubicBezTo>
                      <a:cubicBezTo>
                        <a:pt x="1141" y="101"/>
                        <a:pt x="1132" y="100"/>
                        <a:pt x="1121" y="100"/>
                      </a:cubicBezTo>
                      <a:close/>
                      <a:moveTo>
                        <a:pt x="389" y="104"/>
                      </a:moveTo>
                      <a:cubicBezTo>
                        <a:pt x="389" y="140"/>
                        <a:pt x="389" y="140"/>
                        <a:pt x="389" y="140"/>
                      </a:cubicBezTo>
                      <a:cubicBezTo>
                        <a:pt x="538" y="140"/>
                        <a:pt x="538" y="140"/>
                        <a:pt x="538" y="140"/>
                      </a:cubicBezTo>
                      <a:cubicBezTo>
                        <a:pt x="374" y="351"/>
                        <a:pt x="374" y="351"/>
                        <a:pt x="374" y="351"/>
                      </a:cubicBezTo>
                      <a:cubicBezTo>
                        <a:pt x="374" y="364"/>
                        <a:pt x="374" y="364"/>
                        <a:pt x="374" y="364"/>
                      </a:cubicBezTo>
                      <a:cubicBezTo>
                        <a:pt x="601" y="364"/>
                        <a:pt x="601" y="364"/>
                        <a:pt x="601" y="364"/>
                      </a:cubicBezTo>
                      <a:cubicBezTo>
                        <a:pt x="601" y="329"/>
                        <a:pt x="601" y="329"/>
                        <a:pt x="601" y="329"/>
                      </a:cubicBezTo>
                      <a:cubicBezTo>
                        <a:pt x="439" y="329"/>
                        <a:pt x="439" y="329"/>
                        <a:pt x="439" y="329"/>
                      </a:cubicBezTo>
                      <a:cubicBezTo>
                        <a:pt x="603" y="116"/>
                        <a:pt x="603" y="116"/>
                        <a:pt x="603" y="116"/>
                      </a:cubicBezTo>
                      <a:cubicBezTo>
                        <a:pt x="603" y="104"/>
                        <a:pt x="603" y="104"/>
                        <a:pt x="603" y="104"/>
                      </a:cubicBezTo>
                      <a:cubicBezTo>
                        <a:pt x="389" y="104"/>
                        <a:pt x="389" y="104"/>
                        <a:pt x="389" y="104"/>
                      </a:cubicBezTo>
                      <a:close/>
                      <a:moveTo>
                        <a:pt x="669" y="104"/>
                      </a:moveTo>
                      <a:cubicBezTo>
                        <a:pt x="669" y="260"/>
                        <a:pt x="669" y="260"/>
                        <a:pt x="669" y="260"/>
                      </a:cubicBezTo>
                      <a:cubicBezTo>
                        <a:pt x="669" y="333"/>
                        <a:pt x="702" y="370"/>
                        <a:pt x="768" y="370"/>
                      </a:cubicBezTo>
                      <a:cubicBezTo>
                        <a:pt x="807" y="370"/>
                        <a:pt x="835" y="355"/>
                        <a:pt x="853" y="323"/>
                      </a:cubicBezTo>
                      <a:cubicBezTo>
                        <a:pt x="854" y="323"/>
                        <a:pt x="854" y="323"/>
                        <a:pt x="854" y="323"/>
                      </a:cubicBezTo>
                      <a:cubicBezTo>
                        <a:pt x="854" y="364"/>
                        <a:pt x="854" y="364"/>
                        <a:pt x="854" y="364"/>
                      </a:cubicBezTo>
                      <a:cubicBezTo>
                        <a:pt x="899" y="364"/>
                        <a:pt x="899" y="364"/>
                        <a:pt x="899" y="364"/>
                      </a:cubicBezTo>
                      <a:cubicBezTo>
                        <a:pt x="899" y="104"/>
                        <a:pt x="899" y="104"/>
                        <a:pt x="899" y="104"/>
                      </a:cubicBezTo>
                      <a:cubicBezTo>
                        <a:pt x="854" y="104"/>
                        <a:pt x="854" y="104"/>
                        <a:pt x="854" y="104"/>
                      </a:cubicBezTo>
                      <a:cubicBezTo>
                        <a:pt x="854" y="254"/>
                        <a:pt x="854" y="254"/>
                        <a:pt x="854" y="254"/>
                      </a:cubicBezTo>
                      <a:cubicBezTo>
                        <a:pt x="854" y="278"/>
                        <a:pt x="847" y="298"/>
                        <a:pt x="833" y="313"/>
                      </a:cubicBezTo>
                      <a:cubicBezTo>
                        <a:pt x="819" y="328"/>
                        <a:pt x="802" y="335"/>
                        <a:pt x="780" y="335"/>
                      </a:cubicBezTo>
                      <a:cubicBezTo>
                        <a:pt x="736" y="335"/>
                        <a:pt x="713" y="308"/>
                        <a:pt x="713" y="253"/>
                      </a:cubicBezTo>
                      <a:cubicBezTo>
                        <a:pt x="713" y="104"/>
                        <a:pt x="713" y="104"/>
                        <a:pt x="713" y="104"/>
                      </a:cubicBezTo>
                      <a:cubicBezTo>
                        <a:pt x="669" y="104"/>
                        <a:pt x="669" y="104"/>
                        <a:pt x="669" y="104"/>
                      </a:cubicBezTo>
                      <a:close/>
                      <a:moveTo>
                        <a:pt x="1318" y="133"/>
                      </a:moveTo>
                      <a:cubicBezTo>
                        <a:pt x="1339" y="133"/>
                        <a:pt x="1356" y="140"/>
                        <a:pt x="1368" y="153"/>
                      </a:cubicBezTo>
                      <a:cubicBezTo>
                        <a:pt x="1380" y="167"/>
                        <a:pt x="1386" y="185"/>
                        <a:pt x="1387" y="209"/>
                      </a:cubicBezTo>
                      <a:cubicBezTo>
                        <a:pt x="1237" y="209"/>
                        <a:pt x="1237" y="209"/>
                        <a:pt x="1237" y="209"/>
                      </a:cubicBezTo>
                      <a:cubicBezTo>
                        <a:pt x="1241" y="187"/>
                        <a:pt x="1250" y="168"/>
                        <a:pt x="1264" y="154"/>
                      </a:cubicBezTo>
                      <a:cubicBezTo>
                        <a:pt x="1279" y="140"/>
                        <a:pt x="1297" y="133"/>
                        <a:pt x="1318" y="13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A5A5A"/>
                    </a:solidFill>
                    <a:effectLst/>
                    <a:uLnTx/>
                    <a:uFillTx/>
                    <a:latin typeface="Open Sans"/>
                    <a:ea typeface="+mn-ea"/>
                    <a:cs typeface="+mn-cs"/>
                  </a:endParaRPr>
                </a:p>
              </p:txBody>
            </p:sp>
          </p:grpSp>
          <p:sp>
            <p:nvSpPr>
              <p:cNvPr id="35" name="Rectangle 34">
                <a:extLst>
                  <a:ext uri="{FF2B5EF4-FFF2-40B4-BE49-F238E27FC236}">
                    <a16:creationId xmlns:a16="http://schemas.microsoft.com/office/drawing/2014/main" id="{C30CB752-4EC8-4EFA-8494-CE965B652EEC}"/>
                  </a:ext>
                </a:extLst>
              </p:cNvPr>
              <p:cNvSpPr/>
              <p:nvPr/>
            </p:nvSpPr>
            <p:spPr>
              <a:xfrm>
                <a:off x="5776962" y="2077957"/>
                <a:ext cx="2427770" cy="532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rtlCol="0" anchor="ct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GB" sz="1400" i="0" u="none" strike="noStrike" kern="1200" cap="none" spc="0" normalizeH="0" baseline="0" noProof="0" dirty="0">
                    <a:ln>
                      <a:noFill/>
                    </a:ln>
                    <a:solidFill>
                      <a:schemeClr val="bg1"/>
                    </a:solidFill>
                    <a:effectLst/>
                    <a:uLnTx/>
                    <a:uFillTx/>
                    <a:latin typeface="+mj-lt"/>
                    <a:ea typeface="+mn-ea"/>
                    <a:cs typeface="+mn-cs"/>
                  </a:rPr>
                  <a:t>All databases</a:t>
                </a:r>
              </a:p>
            </p:txBody>
          </p:sp>
          <p:sp>
            <p:nvSpPr>
              <p:cNvPr id="36" name="Rectangle 35">
                <a:extLst>
                  <a:ext uri="{FF2B5EF4-FFF2-40B4-BE49-F238E27FC236}">
                    <a16:creationId xmlns:a16="http://schemas.microsoft.com/office/drawing/2014/main" id="{14E77DFA-BA67-4B71-8C61-1EAB77C33C14}"/>
                  </a:ext>
                </a:extLst>
              </p:cNvPr>
              <p:cNvSpPr/>
              <p:nvPr/>
            </p:nvSpPr>
            <p:spPr>
              <a:xfrm>
                <a:off x="5776961" y="2652771"/>
                <a:ext cx="2427770" cy="532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rtlCol="0" anchor="ct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GB" sz="1400" i="0" u="none" strike="noStrike" kern="1200" cap="none" spc="0" normalizeH="0" baseline="0" noProof="0" dirty="0">
                    <a:ln>
                      <a:noFill/>
                    </a:ln>
                    <a:solidFill>
                      <a:schemeClr val="bg1"/>
                    </a:solidFill>
                    <a:effectLst/>
                    <a:uLnTx/>
                    <a:uFillTx/>
                    <a:latin typeface="+mj-lt"/>
                    <a:ea typeface="+mn-ea"/>
                    <a:cs typeface="+mn-cs"/>
                  </a:rPr>
                  <a:t>ADLS    ,  BLOB</a:t>
                </a:r>
              </a:p>
            </p:txBody>
          </p:sp>
          <p:sp>
            <p:nvSpPr>
              <p:cNvPr id="37" name="Rectangle 36">
                <a:extLst>
                  <a:ext uri="{FF2B5EF4-FFF2-40B4-BE49-F238E27FC236}">
                    <a16:creationId xmlns:a16="http://schemas.microsoft.com/office/drawing/2014/main" id="{98AF8944-283B-4EC6-B14B-CD29D4124293}"/>
                  </a:ext>
                </a:extLst>
              </p:cNvPr>
              <p:cNvSpPr/>
              <p:nvPr/>
            </p:nvSpPr>
            <p:spPr>
              <a:xfrm>
                <a:off x="5776961" y="3227585"/>
                <a:ext cx="2427770" cy="532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rtlCol="0" anchor="ct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GB" sz="1400" i="0" u="none" strike="noStrike" kern="1200" cap="none" spc="0" normalizeH="0" baseline="0" noProof="0">
                    <a:ln>
                      <a:noFill/>
                    </a:ln>
                    <a:solidFill>
                      <a:schemeClr val="bg1"/>
                    </a:solidFill>
                    <a:effectLst/>
                    <a:uLnTx/>
                    <a:uFillTx/>
                    <a:latin typeface="+mj-lt"/>
                    <a:ea typeface="+mn-ea"/>
                    <a:cs typeface="+mn-cs"/>
                  </a:rPr>
                  <a:t>HDInsight</a:t>
                </a:r>
              </a:p>
            </p:txBody>
          </p:sp>
          <p:sp>
            <p:nvSpPr>
              <p:cNvPr id="38" name="Rectangle 37">
                <a:extLst>
                  <a:ext uri="{FF2B5EF4-FFF2-40B4-BE49-F238E27FC236}">
                    <a16:creationId xmlns:a16="http://schemas.microsoft.com/office/drawing/2014/main" id="{97A84487-BEB6-406E-A411-FC9D8797DCA5}"/>
                  </a:ext>
                </a:extLst>
              </p:cNvPr>
              <p:cNvSpPr/>
              <p:nvPr/>
            </p:nvSpPr>
            <p:spPr>
              <a:xfrm>
                <a:off x="6389252" y="3838027"/>
                <a:ext cx="1430029" cy="231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rtlCol="0" anchor="ct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GB" sz="1400" i="0" u="none" strike="noStrike" kern="1200" cap="none" spc="0" normalizeH="0" baseline="0" noProof="0" dirty="0">
                    <a:ln>
                      <a:noFill/>
                    </a:ln>
                    <a:solidFill>
                      <a:schemeClr val="bg1"/>
                    </a:solidFill>
                    <a:effectLst/>
                    <a:uLnTx/>
                    <a:uFillTx/>
                    <a:latin typeface="+mj-lt"/>
                    <a:ea typeface="+mn-ea"/>
                    <a:cs typeface="+mn-cs"/>
                  </a:rPr>
                  <a:t>Event Hubs</a:t>
                </a:r>
              </a:p>
            </p:txBody>
          </p:sp>
          <p:sp>
            <p:nvSpPr>
              <p:cNvPr id="39" name="Rectangle 38">
                <a:extLst>
                  <a:ext uri="{FF2B5EF4-FFF2-40B4-BE49-F238E27FC236}">
                    <a16:creationId xmlns:a16="http://schemas.microsoft.com/office/drawing/2014/main" id="{C43D8ECF-0A95-4700-BC88-C50697F22623}"/>
                  </a:ext>
                </a:extLst>
              </p:cNvPr>
              <p:cNvSpPr/>
              <p:nvPr/>
            </p:nvSpPr>
            <p:spPr>
              <a:xfrm>
                <a:off x="5776960" y="4377212"/>
                <a:ext cx="2427770" cy="532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rtlCol="0" anchor="ctr"/>
              <a:lstStyle/>
              <a:p>
                <a:pPr lvl="0" defTabSz="914354">
                  <a:defRPr/>
                </a:pPr>
                <a:r>
                  <a:rPr kumimoji="0" lang="en-GB" sz="1400" i="0" u="none" strike="noStrike" kern="1200" cap="none" spc="0" normalizeH="0" baseline="0" noProof="0" dirty="0">
                    <a:ln>
                      <a:noFill/>
                    </a:ln>
                    <a:solidFill>
                      <a:schemeClr val="bg1"/>
                    </a:solidFill>
                    <a:effectLst/>
                    <a:uLnTx/>
                    <a:uFillTx/>
                    <a:latin typeface="+mj-lt"/>
                    <a:ea typeface="+mn-ea"/>
                    <a:cs typeface="+mn-cs"/>
                  </a:rPr>
                  <a:t>Azure </a:t>
                </a:r>
                <a:r>
                  <a:rPr lang="en-US" sz="1400" dirty="0">
                    <a:latin typeface="+mj-lt"/>
                  </a:rPr>
                  <a:t>Synapse </a:t>
                </a:r>
                <a:endParaRPr kumimoji="0" lang="en-GB" sz="1100" i="0" u="none" strike="noStrike" kern="1200" cap="none" spc="0" normalizeH="0" baseline="0" noProof="0" dirty="0">
                  <a:ln>
                    <a:noFill/>
                  </a:ln>
                  <a:solidFill>
                    <a:schemeClr val="bg1"/>
                  </a:solidFill>
                  <a:effectLst/>
                  <a:uLnTx/>
                  <a:uFillTx/>
                  <a:latin typeface="+mj-lt"/>
                  <a:ea typeface="+mn-ea"/>
                  <a:cs typeface="+mn-cs"/>
                </a:endParaRPr>
              </a:p>
            </p:txBody>
          </p:sp>
          <p:sp>
            <p:nvSpPr>
              <p:cNvPr id="40" name="Rectangle 39">
                <a:extLst>
                  <a:ext uri="{FF2B5EF4-FFF2-40B4-BE49-F238E27FC236}">
                    <a16:creationId xmlns:a16="http://schemas.microsoft.com/office/drawing/2014/main" id="{91BE0721-7A66-4172-B0B2-1CD25552C2D0}"/>
                  </a:ext>
                </a:extLst>
              </p:cNvPr>
              <p:cNvSpPr/>
              <p:nvPr/>
            </p:nvSpPr>
            <p:spPr>
              <a:xfrm>
                <a:off x="5776959" y="4952026"/>
                <a:ext cx="2427770" cy="532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rtlCol="0" anchor="ct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GB" sz="1400" i="0" u="none" strike="noStrike" kern="1200" cap="none" spc="0" normalizeH="0" baseline="0" noProof="0">
                    <a:ln>
                      <a:noFill/>
                    </a:ln>
                    <a:solidFill>
                      <a:schemeClr val="bg1"/>
                    </a:solidFill>
                    <a:effectLst/>
                    <a:uLnTx/>
                    <a:uFillTx/>
                    <a:latin typeface="+mj-lt"/>
                    <a:ea typeface="+mn-ea"/>
                    <a:cs typeface="+mn-cs"/>
                  </a:rPr>
                  <a:t>Snowflake</a:t>
                </a:r>
              </a:p>
            </p:txBody>
          </p:sp>
          <p:sp>
            <p:nvSpPr>
              <p:cNvPr id="41" name="Rectangle 40">
                <a:extLst>
                  <a:ext uri="{FF2B5EF4-FFF2-40B4-BE49-F238E27FC236}">
                    <a16:creationId xmlns:a16="http://schemas.microsoft.com/office/drawing/2014/main" id="{4FBD8C13-D9EC-4970-AB7F-3DFF03423857}"/>
                  </a:ext>
                </a:extLst>
              </p:cNvPr>
              <p:cNvSpPr/>
              <p:nvPr/>
            </p:nvSpPr>
            <p:spPr>
              <a:xfrm>
                <a:off x="5776959" y="5526840"/>
                <a:ext cx="2427770" cy="532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rtlCol="0" anchor="ct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GB" sz="1400" i="0" u="none" strike="noStrike" kern="1200" cap="none" spc="0" normalizeH="0" baseline="0" noProof="0" dirty="0">
                    <a:ln>
                      <a:noFill/>
                    </a:ln>
                    <a:solidFill>
                      <a:schemeClr val="bg1"/>
                    </a:solidFill>
                    <a:effectLst/>
                    <a:uLnTx/>
                    <a:uFillTx/>
                    <a:latin typeface="+mj-lt"/>
                    <a:ea typeface="+mn-ea"/>
                    <a:cs typeface="+mn-cs"/>
                  </a:rPr>
                  <a:t>Databricks</a:t>
                </a:r>
              </a:p>
            </p:txBody>
          </p:sp>
          <p:pic>
            <p:nvPicPr>
              <p:cNvPr id="72" name="Picture 2" descr="http://zappysys.com/images/tech/azure-storage-blob-logo.png">
                <a:extLst>
                  <a:ext uri="{FF2B5EF4-FFF2-40B4-BE49-F238E27FC236}">
                    <a16:creationId xmlns:a16="http://schemas.microsoft.com/office/drawing/2014/main" id="{1C909BC8-03DE-4C25-8795-0CDEBCC5538F}"/>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832365" y="2741059"/>
                <a:ext cx="348649" cy="349049"/>
              </a:xfrm>
              <a:prstGeom prst="rect">
                <a:avLst/>
              </a:prstGeom>
              <a:noFill/>
              <a:extLst>
                <a:ext uri="{909E8E84-426E-40dd-AFC4-6F175D3DCCD1}">
                  <a14:hiddenFill xmlns="" xmlns:a14="http://schemas.microsoft.com/office/drawing/2010/main">
                    <a:solidFill>
                      <a:srgbClr val="FFFFFF"/>
                    </a:solidFill>
                  </a14:hiddenFill>
                </a:ext>
              </a:extLst>
            </p:spPr>
          </p:pic>
          <p:pic>
            <p:nvPicPr>
              <p:cNvPr id="73" name="Picture 10">
                <a:extLst>
                  <a:ext uri="{FF2B5EF4-FFF2-40B4-BE49-F238E27FC236}">
                    <a16:creationId xmlns:a16="http://schemas.microsoft.com/office/drawing/2014/main" id="{9CF08C7E-443F-4247-9574-8EE576BE4FF9}"/>
                  </a:ext>
                </a:extLst>
              </p:cNvPr>
              <p:cNvPicPr>
                <a:picLocks noChangeAspect="1" noChangeArrowheads="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bwMode="auto">
              <a:xfrm>
                <a:off x="5859051" y="3812786"/>
                <a:ext cx="279245" cy="27924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a:extLst>
                  <a:ext uri="{FF2B5EF4-FFF2-40B4-BE49-F238E27FC236}">
                    <a16:creationId xmlns:a16="http://schemas.microsoft.com/office/drawing/2014/main" id="{E790E313-FD3C-4E44-BC38-51F1127CF741}"/>
                  </a:ext>
                </a:extLst>
              </p:cNvPr>
              <p:cNvPicPr>
                <a:picLocks noChangeAspect="1" noChangeArrowheads="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bwMode="auto">
              <a:xfrm>
                <a:off x="5870828" y="3345434"/>
                <a:ext cx="291359" cy="291359"/>
              </a:xfrm>
              <a:prstGeom prst="rect">
                <a:avLst/>
              </a:prstGeom>
              <a:noFill/>
              <a:extLst>
                <a:ext uri="{909E8E84-426E-40DD-AFC4-6F175D3DCCD1}">
                  <a14:hiddenFill xmlns:a14="http://schemas.microsoft.com/office/drawing/2010/main">
                    <a:solidFill>
                      <a:srgbClr val="FFFFFF"/>
                    </a:solidFill>
                  </a14:hiddenFill>
                </a:ext>
              </a:extLst>
            </p:spPr>
          </p:pic>
          <p:pic>
            <p:nvPicPr>
              <p:cNvPr id="76" name="Graphic 75">
                <a:extLst>
                  <a:ext uri="{FF2B5EF4-FFF2-40B4-BE49-F238E27FC236}">
                    <a16:creationId xmlns:a16="http://schemas.microsoft.com/office/drawing/2014/main" id="{3FD90EAC-8DD0-4BD8-8FA1-A1AFF195DA5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857718" y="5084624"/>
                <a:ext cx="285988" cy="283605"/>
              </a:xfrm>
              <a:prstGeom prst="rect">
                <a:avLst/>
              </a:prstGeom>
            </p:spPr>
          </p:pic>
          <p:pic>
            <p:nvPicPr>
              <p:cNvPr id="77" name="Graphic 76">
                <a:extLst>
                  <a:ext uri="{FF2B5EF4-FFF2-40B4-BE49-F238E27FC236}">
                    <a16:creationId xmlns:a16="http://schemas.microsoft.com/office/drawing/2014/main" id="{96A14067-08DC-4168-ABB0-419E710A64A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861955" y="5656893"/>
                <a:ext cx="280699" cy="284298"/>
              </a:xfrm>
              <a:prstGeom prst="rect">
                <a:avLst/>
              </a:prstGeom>
            </p:spPr>
          </p:pic>
          <p:sp>
            <p:nvSpPr>
              <p:cNvPr id="100" name="Rectangle 99">
                <a:extLst>
                  <a:ext uri="{FF2B5EF4-FFF2-40B4-BE49-F238E27FC236}">
                    <a16:creationId xmlns:a16="http://schemas.microsoft.com/office/drawing/2014/main" id="{E64D98F4-247E-4374-9C5E-728C680F3158}"/>
                  </a:ext>
                </a:extLst>
              </p:cNvPr>
              <p:cNvSpPr/>
              <p:nvPr/>
            </p:nvSpPr>
            <p:spPr>
              <a:xfrm>
                <a:off x="7956040" y="5219991"/>
                <a:ext cx="184730" cy="307777"/>
              </a:xfrm>
              <a:prstGeom prst="rect">
                <a:avLst/>
              </a:prstGeom>
              <a:noFill/>
            </p:spPr>
            <p:txBody>
              <a:bodyPr wrap="none">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GB" sz="1400" b="1" i="0" u="none" strike="noStrike" kern="1200" cap="none" spc="0" normalizeH="0" baseline="0" noProof="0">
                  <a:ln>
                    <a:noFill/>
                  </a:ln>
                  <a:solidFill>
                    <a:srgbClr val="1B3360"/>
                  </a:solidFill>
                  <a:effectLst/>
                  <a:uLnTx/>
                  <a:uFillTx/>
                  <a:latin typeface="Open Sans"/>
                  <a:ea typeface="+mn-ea"/>
                  <a:cs typeface="+mn-cs"/>
                </a:endParaRPr>
              </a:p>
            </p:txBody>
          </p:sp>
          <p:pic>
            <p:nvPicPr>
              <p:cNvPr id="121" name="Graphic 120">
                <a:extLst>
                  <a:ext uri="{FF2B5EF4-FFF2-40B4-BE49-F238E27FC236}">
                    <a16:creationId xmlns:a16="http://schemas.microsoft.com/office/drawing/2014/main" id="{F75BC90B-15EA-47DB-AEBE-B4B701182AA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79635" y="2850521"/>
                <a:ext cx="160877" cy="127229"/>
              </a:xfrm>
              <a:prstGeom prst="rect">
                <a:avLst/>
              </a:prstGeom>
            </p:spPr>
          </p:pic>
          <p:pic>
            <p:nvPicPr>
              <p:cNvPr id="122" name="Graphic 121">
                <a:extLst>
                  <a:ext uri="{FF2B5EF4-FFF2-40B4-BE49-F238E27FC236}">
                    <a16:creationId xmlns:a16="http://schemas.microsoft.com/office/drawing/2014/main" id="{1C2C6E6A-AE61-4806-8910-057CF61F6BB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05463" y="3445416"/>
                <a:ext cx="160877" cy="127229"/>
              </a:xfrm>
              <a:prstGeom prst="rect">
                <a:avLst/>
              </a:prstGeom>
            </p:spPr>
          </p:pic>
          <p:pic>
            <p:nvPicPr>
              <p:cNvPr id="123" name="Graphic 122">
                <a:extLst>
                  <a:ext uri="{FF2B5EF4-FFF2-40B4-BE49-F238E27FC236}">
                    <a16:creationId xmlns:a16="http://schemas.microsoft.com/office/drawing/2014/main" id="{B8CF2B71-28EB-47F5-98E3-482E8059DF2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65609" y="4578224"/>
                <a:ext cx="160877" cy="127229"/>
              </a:xfrm>
              <a:prstGeom prst="rect">
                <a:avLst/>
              </a:prstGeom>
            </p:spPr>
          </p:pic>
          <p:pic>
            <p:nvPicPr>
              <p:cNvPr id="124" name="Graphic 123">
                <a:extLst>
                  <a:ext uri="{FF2B5EF4-FFF2-40B4-BE49-F238E27FC236}">
                    <a16:creationId xmlns:a16="http://schemas.microsoft.com/office/drawing/2014/main" id="{D7DA3B27-CEB8-4EA1-9A13-C35995AD59A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72167" y="5179359"/>
                <a:ext cx="160877" cy="127229"/>
              </a:xfrm>
              <a:prstGeom prst="rect">
                <a:avLst/>
              </a:prstGeom>
            </p:spPr>
          </p:pic>
          <p:pic>
            <p:nvPicPr>
              <p:cNvPr id="125" name="Graphic 124">
                <a:extLst>
                  <a:ext uri="{FF2B5EF4-FFF2-40B4-BE49-F238E27FC236}">
                    <a16:creationId xmlns:a16="http://schemas.microsoft.com/office/drawing/2014/main" id="{C08AF448-1BF6-467E-8BB2-3CD529C73A8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10011" y="5738162"/>
                <a:ext cx="160877" cy="127229"/>
              </a:xfrm>
              <a:prstGeom prst="rect">
                <a:avLst/>
              </a:prstGeom>
            </p:spPr>
          </p:pic>
          <p:sp>
            <p:nvSpPr>
              <p:cNvPr id="113" name="Rectangle 112">
                <a:extLst>
                  <a:ext uri="{FF2B5EF4-FFF2-40B4-BE49-F238E27FC236}">
                    <a16:creationId xmlns:a16="http://schemas.microsoft.com/office/drawing/2014/main" id="{43829FA3-CC42-441C-A6AC-E4342FECAADE}"/>
                  </a:ext>
                </a:extLst>
              </p:cNvPr>
              <p:cNvSpPr/>
              <p:nvPr/>
            </p:nvSpPr>
            <p:spPr>
              <a:xfrm>
                <a:off x="7949416" y="5799263"/>
                <a:ext cx="184730" cy="307777"/>
              </a:xfrm>
              <a:prstGeom prst="rect">
                <a:avLst/>
              </a:prstGeom>
            </p:spPr>
            <p:txBody>
              <a:bodyPr wrap="none">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GB" sz="1400" b="1" i="0" u="none" strike="noStrike" kern="1200" cap="none" spc="0" normalizeH="0" baseline="0" noProof="0">
                  <a:ln>
                    <a:noFill/>
                  </a:ln>
                  <a:solidFill>
                    <a:srgbClr val="1B3360"/>
                  </a:solidFill>
                  <a:effectLst/>
                  <a:uLnTx/>
                  <a:uFillTx/>
                  <a:latin typeface="Open Sans"/>
                  <a:ea typeface="+mn-ea"/>
                  <a:cs typeface="+mn-cs"/>
                </a:endParaRPr>
              </a:p>
            </p:txBody>
          </p:sp>
        </p:grpSp>
        <p:pic>
          <p:nvPicPr>
            <p:cNvPr id="1028" name="Picture 4">
              <a:extLst>
                <a:ext uri="{FF2B5EF4-FFF2-40B4-BE49-F238E27FC236}">
                  <a16:creationId xmlns:a16="http://schemas.microsoft.com/office/drawing/2014/main" id="{1F11E679-7A1C-461B-8F51-616649041CAA}"/>
                </a:ext>
              </a:extLst>
            </p:cNvPr>
            <p:cNvPicPr>
              <a:picLocks noChangeAspect="1" noChangeArrowheads="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bwMode="auto">
            <a:xfrm>
              <a:off x="6040931" y="2344696"/>
              <a:ext cx="171450" cy="1714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F5A9FA6-152D-4D44-9C62-826B84A84C3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5861955" y="4497435"/>
              <a:ext cx="286368" cy="286368"/>
            </a:xfrm>
            <a:prstGeom prst="rect">
              <a:avLst/>
            </a:prstGeom>
          </p:spPr>
        </p:pic>
        <p:pic>
          <p:nvPicPr>
            <p:cNvPr id="146" name="Picture 145">
              <a:extLst>
                <a:ext uri="{FF2B5EF4-FFF2-40B4-BE49-F238E27FC236}">
                  <a16:creationId xmlns:a16="http://schemas.microsoft.com/office/drawing/2014/main" id="{A2F1521A-5E79-485F-9AEA-3F557E5ECF8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316534" y="4045331"/>
              <a:ext cx="1348619" cy="427902"/>
            </a:xfrm>
            <a:prstGeom prst="rect">
              <a:avLst/>
            </a:prstGeom>
          </p:spPr>
        </p:pic>
        <p:pic>
          <p:nvPicPr>
            <p:cNvPr id="88" name="Graphic 87">
              <a:extLst>
                <a:ext uri="{FF2B5EF4-FFF2-40B4-BE49-F238E27FC236}">
                  <a16:creationId xmlns:a16="http://schemas.microsoft.com/office/drawing/2014/main" id="{68AD3EFC-72E6-470D-B348-53615FA414B6}"/>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895004" y="2344696"/>
              <a:ext cx="171450" cy="171450"/>
            </a:xfrm>
            <a:prstGeom prst="rect">
              <a:avLst/>
            </a:prstGeom>
          </p:spPr>
        </p:pic>
        <p:pic>
          <p:nvPicPr>
            <p:cNvPr id="91" name="Graphic 90">
              <a:extLst>
                <a:ext uri="{FF2B5EF4-FFF2-40B4-BE49-F238E27FC236}">
                  <a16:creationId xmlns:a16="http://schemas.microsoft.com/office/drawing/2014/main" id="{44B65198-40A5-422B-A0D0-0BA6FBEF3BB5}"/>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5752448" y="2344696"/>
              <a:ext cx="171450" cy="171450"/>
            </a:xfrm>
            <a:prstGeom prst="rect">
              <a:avLst/>
            </a:prstGeom>
          </p:spPr>
        </p:pic>
        <p:pic>
          <p:nvPicPr>
            <p:cNvPr id="93" name="Graphic 92">
              <a:extLst>
                <a:ext uri="{FF2B5EF4-FFF2-40B4-BE49-F238E27FC236}">
                  <a16:creationId xmlns:a16="http://schemas.microsoft.com/office/drawing/2014/main" id="{DF96A288-3E21-4D4C-B252-798D49CDB552}"/>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5833689" y="2168502"/>
              <a:ext cx="171450" cy="171450"/>
            </a:xfrm>
            <a:prstGeom prst="rect">
              <a:avLst/>
            </a:prstGeom>
          </p:spPr>
        </p:pic>
        <p:pic>
          <p:nvPicPr>
            <p:cNvPr id="96" name="Graphic 95">
              <a:extLst>
                <a:ext uri="{FF2B5EF4-FFF2-40B4-BE49-F238E27FC236}">
                  <a16:creationId xmlns:a16="http://schemas.microsoft.com/office/drawing/2014/main" id="{C17D312A-7AB9-41A4-89F2-E0614FEAFFEA}"/>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990347" y="2168502"/>
              <a:ext cx="171450" cy="171450"/>
            </a:xfrm>
            <a:prstGeom prst="rect">
              <a:avLst/>
            </a:prstGeom>
          </p:spPr>
        </p:pic>
      </p:grpSp>
      <p:grpSp>
        <p:nvGrpSpPr>
          <p:cNvPr id="115" name="AWS">
            <a:extLst>
              <a:ext uri="{FF2B5EF4-FFF2-40B4-BE49-F238E27FC236}">
                <a16:creationId xmlns:a16="http://schemas.microsoft.com/office/drawing/2014/main" id="{C4FC6929-A78E-40B7-AFC4-F62F09363451}"/>
              </a:ext>
            </a:extLst>
          </p:cNvPr>
          <p:cNvGrpSpPr/>
          <p:nvPr/>
        </p:nvGrpSpPr>
        <p:grpSpPr>
          <a:xfrm>
            <a:off x="2550561" y="1256516"/>
            <a:ext cx="2981440" cy="4850524"/>
            <a:chOff x="2550561" y="1256516"/>
            <a:chExt cx="2981440" cy="4850524"/>
          </a:xfrm>
        </p:grpSpPr>
        <p:grpSp>
          <p:nvGrpSpPr>
            <p:cNvPr id="97" name="AWS">
              <a:extLst>
                <a:ext uri="{FF2B5EF4-FFF2-40B4-BE49-F238E27FC236}">
                  <a16:creationId xmlns:a16="http://schemas.microsoft.com/office/drawing/2014/main" id="{50B68817-2BCA-487E-A115-60FE3227FCD4}"/>
                </a:ext>
              </a:extLst>
            </p:cNvPr>
            <p:cNvGrpSpPr/>
            <p:nvPr/>
          </p:nvGrpSpPr>
          <p:grpSpPr>
            <a:xfrm>
              <a:off x="2550561" y="1256516"/>
              <a:ext cx="2981440" cy="4850524"/>
              <a:chOff x="2550561" y="1256516"/>
              <a:chExt cx="2981440" cy="4850524"/>
            </a:xfrm>
          </p:grpSpPr>
          <p:sp>
            <p:nvSpPr>
              <p:cNvPr id="7" name="Rectangle 6">
                <a:extLst>
                  <a:ext uri="{FF2B5EF4-FFF2-40B4-BE49-F238E27FC236}">
                    <a16:creationId xmlns:a16="http://schemas.microsoft.com/office/drawing/2014/main" id="{48B21DCE-AB35-4F48-A288-E18757364F7F}"/>
                  </a:ext>
                </a:extLst>
              </p:cNvPr>
              <p:cNvSpPr/>
              <p:nvPr/>
            </p:nvSpPr>
            <p:spPr>
              <a:xfrm>
                <a:off x="2550561" y="1256516"/>
                <a:ext cx="2981440" cy="4850524"/>
              </a:xfrm>
              <a:prstGeom prst="rect">
                <a:avLst/>
              </a:prstGeom>
              <a:solidFill>
                <a:srgbClr val="1C355E"/>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Open Sans"/>
                  <a:ea typeface="+mn-ea"/>
                  <a:cs typeface="+mn-cs"/>
                </a:endParaRPr>
              </a:p>
            </p:txBody>
          </p:sp>
          <p:pic>
            <p:nvPicPr>
              <p:cNvPr id="16" name="AWS logo">
                <a:extLst>
                  <a:ext uri="{FF2B5EF4-FFF2-40B4-BE49-F238E27FC236}">
                    <a16:creationId xmlns:a16="http://schemas.microsoft.com/office/drawing/2014/main" id="{76DE56FF-9F05-40F6-8FC3-10ACB4E9275F}"/>
                  </a:ext>
                </a:extLst>
              </p:cNvPr>
              <p:cNvPicPr>
                <a:picLocks noChangeAspect="1"/>
              </p:cNvPicPr>
              <p:nvPr/>
            </p:nvPicPr>
            <p:blipFill>
              <a:blip r:embed="rId36">
                <a:extLst>
                  <a:ext uri="{BEBA8EAE-BF5A-486C-A8C5-ECC9F3942E4B}">
                    <a14:imgProps xmlns:a14="http://schemas.microsoft.com/office/drawing/2010/main">
                      <a14:imgLayer r:embed="rId3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749576" y="1491304"/>
                <a:ext cx="630513" cy="376951"/>
              </a:xfrm>
              <a:prstGeom prst="rect">
                <a:avLst/>
              </a:prstGeom>
            </p:spPr>
          </p:pic>
          <p:sp>
            <p:nvSpPr>
              <p:cNvPr id="17" name="Rectangle 16">
                <a:extLst>
                  <a:ext uri="{FF2B5EF4-FFF2-40B4-BE49-F238E27FC236}">
                    <a16:creationId xmlns:a16="http://schemas.microsoft.com/office/drawing/2014/main" id="{26DAA2AA-CBFB-4847-8005-BF1FE29903FC}"/>
                  </a:ext>
                </a:extLst>
              </p:cNvPr>
              <p:cNvSpPr/>
              <p:nvPr/>
            </p:nvSpPr>
            <p:spPr>
              <a:xfrm>
                <a:off x="2743387" y="2077957"/>
                <a:ext cx="2519865" cy="532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rtlCol="0" anchor="ct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GB" sz="1400" i="0" u="none" strike="noStrike" kern="1200" cap="none" spc="0" normalizeH="0" baseline="0" noProof="0" dirty="0">
                    <a:ln>
                      <a:noFill/>
                    </a:ln>
                    <a:solidFill>
                      <a:schemeClr val="bg1"/>
                    </a:solidFill>
                    <a:effectLst/>
                    <a:uLnTx/>
                    <a:uFillTx/>
                    <a:latin typeface="+mj-lt"/>
                    <a:ea typeface="+mn-ea"/>
                    <a:cs typeface="+mn-cs"/>
                  </a:rPr>
                  <a:t>RDS (All)</a:t>
                </a:r>
              </a:p>
            </p:txBody>
          </p:sp>
          <p:sp>
            <p:nvSpPr>
              <p:cNvPr id="19" name="Rectangle 18">
                <a:extLst>
                  <a:ext uri="{FF2B5EF4-FFF2-40B4-BE49-F238E27FC236}">
                    <a16:creationId xmlns:a16="http://schemas.microsoft.com/office/drawing/2014/main" id="{B6C0F6E6-680B-4B73-B7AC-F0FDD3E91E44}"/>
                  </a:ext>
                </a:extLst>
              </p:cNvPr>
              <p:cNvSpPr/>
              <p:nvPr/>
            </p:nvSpPr>
            <p:spPr>
              <a:xfrm>
                <a:off x="2743387" y="2652771"/>
                <a:ext cx="2519866" cy="532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rtlCol="0" anchor="ct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GB" sz="1400" i="0" u="none" strike="noStrike" kern="1200" cap="none" spc="0" normalizeH="0" baseline="0" noProof="0" dirty="0">
                    <a:ln>
                      <a:noFill/>
                    </a:ln>
                    <a:solidFill>
                      <a:schemeClr val="bg1"/>
                    </a:solidFill>
                    <a:effectLst/>
                    <a:uLnTx/>
                    <a:uFillTx/>
                    <a:latin typeface="+mj-lt"/>
                    <a:ea typeface="+mn-ea"/>
                    <a:cs typeface="+mn-cs"/>
                  </a:rPr>
                  <a:t>S3</a:t>
                </a:r>
              </a:p>
            </p:txBody>
          </p:sp>
          <p:sp>
            <p:nvSpPr>
              <p:cNvPr id="20" name="Rectangle 19">
                <a:extLst>
                  <a:ext uri="{FF2B5EF4-FFF2-40B4-BE49-F238E27FC236}">
                    <a16:creationId xmlns:a16="http://schemas.microsoft.com/office/drawing/2014/main" id="{7CE424F3-C707-4061-8E9D-FC7D1D955863}"/>
                  </a:ext>
                </a:extLst>
              </p:cNvPr>
              <p:cNvSpPr/>
              <p:nvPr/>
            </p:nvSpPr>
            <p:spPr>
              <a:xfrm>
                <a:off x="2743387" y="3227585"/>
                <a:ext cx="2519866" cy="532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rtlCol="0" anchor="ct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GB" sz="1400" i="0" u="none" strike="noStrike" kern="1200" cap="none" spc="0" normalizeH="0" baseline="0" noProof="0" dirty="0">
                    <a:ln>
                      <a:noFill/>
                    </a:ln>
                    <a:solidFill>
                      <a:schemeClr val="bg1"/>
                    </a:solidFill>
                    <a:effectLst/>
                    <a:uLnTx/>
                    <a:uFillTx/>
                    <a:latin typeface="+mj-lt"/>
                    <a:ea typeface="+mn-ea"/>
                    <a:cs typeface="+mn-cs"/>
                  </a:rPr>
                  <a:t>EMR</a:t>
                </a:r>
              </a:p>
            </p:txBody>
          </p:sp>
          <p:sp>
            <p:nvSpPr>
              <p:cNvPr id="21" name="Kinesis text">
                <a:extLst>
                  <a:ext uri="{FF2B5EF4-FFF2-40B4-BE49-F238E27FC236}">
                    <a16:creationId xmlns:a16="http://schemas.microsoft.com/office/drawing/2014/main" id="{3B3348AE-97B5-49A8-8933-C7220FFACC80}"/>
                  </a:ext>
                </a:extLst>
              </p:cNvPr>
              <p:cNvSpPr/>
              <p:nvPr/>
            </p:nvSpPr>
            <p:spPr>
              <a:xfrm>
                <a:off x="3371218" y="3831695"/>
                <a:ext cx="1386262" cy="226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rtlCol="0" anchor="ct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GB" sz="1400" i="0" u="none" strike="noStrike" kern="1200" cap="none" spc="0" normalizeH="0" baseline="0" noProof="0" dirty="0">
                    <a:ln>
                      <a:noFill/>
                    </a:ln>
                    <a:solidFill>
                      <a:schemeClr val="bg1"/>
                    </a:solidFill>
                    <a:effectLst/>
                    <a:uLnTx/>
                    <a:uFillTx/>
                    <a:latin typeface="+mj-lt"/>
                    <a:ea typeface="+mn-ea"/>
                    <a:cs typeface="+mn-cs"/>
                  </a:rPr>
                  <a:t>Kinesis</a:t>
                </a:r>
                <a:endParaRPr kumimoji="0" lang="en-GB" sz="1200" i="0" u="none" strike="noStrike" kern="1200" cap="none" spc="0" normalizeH="0" baseline="0" noProof="0" dirty="0">
                  <a:ln>
                    <a:noFill/>
                  </a:ln>
                  <a:solidFill>
                    <a:schemeClr val="bg1"/>
                  </a:solidFill>
                  <a:effectLst/>
                  <a:uLnTx/>
                  <a:uFillTx/>
                  <a:latin typeface="+mj-lt"/>
                  <a:ea typeface="+mn-ea"/>
                  <a:cs typeface="+mn-cs"/>
                </a:endParaRPr>
              </a:p>
            </p:txBody>
          </p:sp>
          <p:sp>
            <p:nvSpPr>
              <p:cNvPr id="24" name="Rectangle 23">
                <a:extLst>
                  <a:ext uri="{FF2B5EF4-FFF2-40B4-BE49-F238E27FC236}">
                    <a16:creationId xmlns:a16="http://schemas.microsoft.com/office/drawing/2014/main" id="{B8E08E8C-BD11-4AA5-8D7E-7FF6AACC1E66}"/>
                  </a:ext>
                </a:extLst>
              </p:cNvPr>
              <p:cNvSpPr/>
              <p:nvPr/>
            </p:nvSpPr>
            <p:spPr>
              <a:xfrm>
                <a:off x="2738270" y="4377212"/>
                <a:ext cx="2519866" cy="532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rtlCol="0" anchor="ct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GB" sz="1400" i="0" u="none" strike="noStrike" kern="1200" cap="none" spc="0" normalizeH="0" baseline="0" noProof="0" dirty="0">
                    <a:ln>
                      <a:noFill/>
                    </a:ln>
                    <a:solidFill>
                      <a:schemeClr val="bg1"/>
                    </a:solidFill>
                    <a:effectLst/>
                    <a:uLnTx/>
                    <a:uFillTx/>
                    <a:latin typeface="+mj-lt"/>
                    <a:ea typeface="+mn-ea"/>
                    <a:cs typeface="+mn-cs"/>
                  </a:rPr>
                  <a:t>Redshift</a:t>
                </a:r>
              </a:p>
            </p:txBody>
          </p:sp>
          <p:sp>
            <p:nvSpPr>
              <p:cNvPr id="25" name="Rectangle 24">
                <a:extLst>
                  <a:ext uri="{FF2B5EF4-FFF2-40B4-BE49-F238E27FC236}">
                    <a16:creationId xmlns:a16="http://schemas.microsoft.com/office/drawing/2014/main" id="{0A8C1E89-6657-46E3-84DA-465662A40303}"/>
                  </a:ext>
                </a:extLst>
              </p:cNvPr>
              <p:cNvSpPr/>
              <p:nvPr/>
            </p:nvSpPr>
            <p:spPr>
              <a:xfrm>
                <a:off x="2738271" y="4952026"/>
                <a:ext cx="2519866" cy="532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rtlCol="0" anchor="ct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GB" sz="1400" i="0" u="none" strike="noStrike" kern="1200" cap="none" spc="0" normalizeH="0" baseline="0" noProof="0" dirty="0">
                    <a:ln>
                      <a:noFill/>
                    </a:ln>
                    <a:solidFill>
                      <a:schemeClr val="bg1"/>
                    </a:solidFill>
                    <a:effectLst/>
                    <a:uLnTx/>
                    <a:uFillTx/>
                    <a:latin typeface="+mj-lt"/>
                    <a:ea typeface="+mn-ea"/>
                    <a:cs typeface="+mn-cs"/>
                  </a:rPr>
                  <a:t>Snowflake</a:t>
                </a:r>
              </a:p>
            </p:txBody>
          </p:sp>
          <p:sp>
            <p:nvSpPr>
              <p:cNvPr id="26" name="Rectangle 25">
                <a:extLst>
                  <a:ext uri="{FF2B5EF4-FFF2-40B4-BE49-F238E27FC236}">
                    <a16:creationId xmlns:a16="http://schemas.microsoft.com/office/drawing/2014/main" id="{AD6D4E7D-EBE0-4515-B340-E9D2EA46B597}"/>
                  </a:ext>
                </a:extLst>
              </p:cNvPr>
              <p:cNvSpPr/>
              <p:nvPr/>
            </p:nvSpPr>
            <p:spPr>
              <a:xfrm>
                <a:off x="2745833" y="5526840"/>
                <a:ext cx="2519866" cy="532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rtlCol="0" anchor="ct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GB" sz="1400" i="0" u="none" strike="noStrike" kern="1200" cap="none" spc="0" normalizeH="0" baseline="0" noProof="0" dirty="0">
                    <a:ln>
                      <a:noFill/>
                    </a:ln>
                    <a:solidFill>
                      <a:schemeClr val="bg1"/>
                    </a:solidFill>
                    <a:effectLst/>
                    <a:uLnTx/>
                    <a:uFillTx/>
                    <a:latin typeface="+mj-lt"/>
                    <a:ea typeface="+mn-ea"/>
                    <a:cs typeface="+mn-cs"/>
                  </a:rPr>
                  <a:t>Databricks</a:t>
                </a:r>
              </a:p>
            </p:txBody>
          </p:sp>
          <p:pic>
            <p:nvPicPr>
              <p:cNvPr id="112" name="Graphic 111">
                <a:extLst>
                  <a:ext uri="{FF2B5EF4-FFF2-40B4-BE49-F238E27FC236}">
                    <a16:creationId xmlns:a16="http://schemas.microsoft.com/office/drawing/2014/main" id="{72C73624-3BC5-47F9-8A33-0409D4D9786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65049" y="2866905"/>
                <a:ext cx="160877" cy="127229"/>
              </a:xfrm>
              <a:prstGeom prst="rect">
                <a:avLst/>
              </a:prstGeom>
            </p:spPr>
          </p:pic>
          <p:pic>
            <p:nvPicPr>
              <p:cNvPr id="116" name="Graphic 115">
                <a:extLst>
                  <a:ext uri="{FF2B5EF4-FFF2-40B4-BE49-F238E27FC236}">
                    <a16:creationId xmlns:a16="http://schemas.microsoft.com/office/drawing/2014/main" id="{48201F3C-DC5A-42E0-9B2C-781F74428B4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968251" y="3425708"/>
                <a:ext cx="160877" cy="127229"/>
              </a:xfrm>
              <a:prstGeom prst="rect">
                <a:avLst/>
              </a:prstGeom>
            </p:spPr>
          </p:pic>
          <p:pic>
            <p:nvPicPr>
              <p:cNvPr id="118" name="Graphic 117">
                <a:extLst>
                  <a:ext uri="{FF2B5EF4-FFF2-40B4-BE49-F238E27FC236}">
                    <a16:creationId xmlns:a16="http://schemas.microsoft.com/office/drawing/2014/main" id="{D01F0231-D8E8-4D2D-B78D-0CB87E1C267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323112" y="4578224"/>
                <a:ext cx="160877" cy="127229"/>
              </a:xfrm>
              <a:prstGeom prst="rect">
                <a:avLst/>
              </a:prstGeom>
            </p:spPr>
          </p:pic>
          <p:pic>
            <p:nvPicPr>
              <p:cNvPr id="119" name="Graphic 118">
                <a:extLst>
                  <a:ext uri="{FF2B5EF4-FFF2-40B4-BE49-F238E27FC236}">
                    <a16:creationId xmlns:a16="http://schemas.microsoft.com/office/drawing/2014/main" id="{9EA674CB-7D6D-4DC8-B464-AD4781A674F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26318" y="5179361"/>
                <a:ext cx="160877" cy="127229"/>
              </a:xfrm>
              <a:prstGeom prst="rect">
                <a:avLst/>
              </a:prstGeom>
            </p:spPr>
          </p:pic>
          <p:pic>
            <p:nvPicPr>
              <p:cNvPr id="120" name="Graphic 119">
                <a:extLst>
                  <a:ext uri="{FF2B5EF4-FFF2-40B4-BE49-F238E27FC236}">
                    <a16:creationId xmlns:a16="http://schemas.microsoft.com/office/drawing/2014/main" id="{D44E7EFD-D7B2-431E-B5C3-B035047F699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68648" y="5746630"/>
                <a:ext cx="160877" cy="127229"/>
              </a:xfrm>
              <a:prstGeom prst="rect">
                <a:avLst/>
              </a:prstGeom>
            </p:spPr>
          </p:pic>
          <p:pic>
            <p:nvPicPr>
              <p:cNvPr id="65" name="EMR">
                <a:extLst>
                  <a:ext uri="{FF2B5EF4-FFF2-40B4-BE49-F238E27FC236}">
                    <a16:creationId xmlns:a16="http://schemas.microsoft.com/office/drawing/2014/main" id="{011F15C7-7179-4D50-AABB-D2E168EDC68E}"/>
                  </a:ext>
                </a:extLst>
              </p:cNvPr>
              <p:cNvPicPr>
                <a:picLocks noChangeAspect="1" noChangeArrowheads="1"/>
              </p:cNvPicPr>
              <p:nvPr/>
            </p:nvPicPr>
            <p:blipFill>
              <a:blip r:embed="rId38">
                <a:extLst>
                  <a:ext uri="{28A0092B-C50C-407E-A947-70E740481C1C}">
                    <a14:useLocalDpi xmlns:a14="http://schemas.microsoft.com/office/drawing/2010/main" val="0"/>
                  </a:ext>
                </a:extLst>
              </a:blip>
              <a:stretch>
                <a:fillRect/>
              </a:stretch>
            </p:blipFill>
            <p:spPr bwMode="auto">
              <a:xfrm>
                <a:off x="2873445" y="3352732"/>
                <a:ext cx="295440" cy="295440"/>
              </a:xfrm>
              <a:prstGeom prst="rect">
                <a:avLst/>
              </a:prstGeom>
              <a:noFill/>
              <a:extLst>
                <a:ext uri="{909E8E84-426E-40dd-AFC4-6F175D3DCCD1}">
                  <a14:hiddenFill xmlns:a14="http://schemas.microsoft.com/office/drawing/2010/main" xmlns="">
                    <a:solidFill>
                      <a:srgbClr val="FFFFFF"/>
                    </a:solidFill>
                  </a14:hiddenFill>
                </a:ext>
              </a:extLst>
            </p:spPr>
          </p:pic>
          <p:pic>
            <p:nvPicPr>
              <p:cNvPr id="51" name="RDS">
                <a:extLst>
                  <a:ext uri="{FF2B5EF4-FFF2-40B4-BE49-F238E27FC236}">
                    <a16:creationId xmlns:a16="http://schemas.microsoft.com/office/drawing/2014/main" id="{4039F44B-87BF-42C7-BE0D-E57A8F337483}"/>
                  </a:ext>
                </a:extLst>
              </p:cNvPr>
              <p:cNvPicPr>
                <a:picLocks noChangeAspect="1" noChangeArrowheads="1"/>
              </p:cNvPicPr>
              <p:nvPr/>
            </p:nvPicPr>
            <p:blipFill>
              <a:blip r:embed="rId39">
                <a:extLst>
                  <a:ext uri="{28A0092B-C50C-407E-A947-70E740481C1C}">
                    <a14:useLocalDpi xmlns:a14="http://schemas.microsoft.com/office/drawing/2010/main" val="0"/>
                  </a:ext>
                </a:extLst>
              </a:blip>
              <a:stretch>
                <a:fillRect/>
              </a:stretch>
            </p:blipFill>
            <p:spPr bwMode="auto">
              <a:xfrm>
                <a:off x="2872324" y="2210991"/>
                <a:ext cx="297682" cy="297682"/>
              </a:xfrm>
              <a:prstGeom prst="rect">
                <a:avLst/>
              </a:prstGeom>
              <a:noFill/>
              <a:extLst>
                <a:ext uri="{909E8E84-426E-40dd-AFC4-6F175D3DCCD1}">
                  <a14:hiddenFill xmlns:a14="http://schemas.microsoft.com/office/drawing/2010/main" xmlns="">
                    <a:solidFill>
                      <a:srgbClr val="FFFFFF"/>
                    </a:solidFill>
                  </a14:hiddenFill>
                </a:ext>
              </a:extLst>
            </p:spPr>
          </p:pic>
          <p:pic>
            <p:nvPicPr>
              <p:cNvPr id="70" name="Snowflake">
                <a:extLst>
                  <a:ext uri="{FF2B5EF4-FFF2-40B4-BE49-F238E27FC236}">
                    <a16:creationId xmlns:a16="http://schemas.microsoft.com/office/drawing/2014/main" id="{7F1DCCAD-D426-4092-AEB0-97A224CED3B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881725" y="5087850"/>
                <a:ext cx="278880" cy="276556"/>
              </a:xfrm>
              <a:prstGeom prst="rect">
                <a:avLst/>
              </a:prstGeom>
            </p:spPr>
          </p:pic>
          <p:pic>
            <p:nvPicPr>
              <p:cNvPr id="71" name="Databricks">
                <a:extLst>
                  <a:ext uri="{FF2B5EF4-FFF2-40B4-BE49-F238E27FC236}">
                    <a16:creationId xmlns:a16="http://schemas.microsoft.com/office/drawing/2014/main" id="{FA4A41AC-ED3E-4A65-A34A-8D75BFF1A48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884304" y="5652630"/>
                <a:ext cx="273722" cy="277232"/>
              </a:xfrm>
              <a:prstGeom prst="rect">
                <a:avLst/>
              </a:prstGeom>
            </p:spPr>
          </p:pic>
          <p:pic>
            <p:nvPicPr>
              <p:cNvPr id="68" name="Redshift">
                <a:extLst>
                  <a:ext uri="{FF2B5EF4-FFF2-40B4-BE49-F238E27FC236}">
                    <a16:creationId xmlns:a16="http://schemas.microsoft.com/office/drawing/2014/main" id="{65B1DD28-CE2B-4D12-B251-F27A81398031}"/>
                  </a:ext>
                </a:extLst>
              </p:cNvPr>
              <p:cNvPicPr>
                <a:picLocks noChangeAspect="1" noChangeArrowheads="1"/>
              </p:cNvPicPr>
              <p:nvPr/>
            </p:nvPicPr>
            <p:blipFill>
              <a:blip r:embed="rId40">
                <a:extLst>
                  <a:ext uri="{28A0092B-C50C-407E-A947-70E740481C1C}">
                    <a14:useLocalDpi xmlns:a14="http://schemas.microsoft.com/office/drawing/2010/main" val="0"/>
                  </a:ext>
                </a:extLst>
              </a:blip>
              <a:stretch>
                <a:fillRect/>
              </a:stretch>
            </p:blipFill>
            <p:spPr bwMode="auto">
              <a:xfrm>
                <a:off x="2875750" y="4511200"/>
                <a:ext cx="290831" cy="290831"/>
              </a:xfrm>
              <a:prstGeom prst="rect">
                <a:avLst/>
              </a:prstGeom>
              <a:noFill/>
              <a:extLst>
                <a:ext uri="{909E8E84-426E-40dd-AFC4-6F175D3DCCD1}">
                  <a14:hiddenFill xmlns:a14="http://schemas.microsoft.com/office/drawing/2010/main" xmlns="">
                    <a:solidFill>
                      <a:srgbClr val="FFFFFF"/>
                    </a:solidFill>
                  </a14:hiddenFill>
                </a:ext>
              </a:extLst>
            </p:spPr>
          </p:pic>
          <p:pic>
            <p:nvPicPr>
              <p:cNvPr id="67" name="Kinesis">
                <a:extLst>
                  <a:ext uri="{FF2B5EF4-FFF2-40B4-BE49-F238E27FC236}">
                    <a16:creationId xmlns:a16="http://schemas.microsoft.com/office/drawing/2014/main" id="{A06A0E8B-F6C8-47D2-BC1D-2EC9B002D94A}"/>
                  </a:ext>
                </a:extLst>
              </p:cNvPr>
              <p:cNvPicPr>
                <a:picLocks noChangeAspect="1" noChangeArrowheads="1"/>
              </p:cNvPicPr>
              <p:nvPr/>
            </p:nvPicPr>
            <p:blipFill>
              <a:blip r:embed="rId41">
                <a:extLst>
                  <a:ext uri="{28A0092B-C50C-407E-A947-70E740481C1C}">
                    <a14:useLocalDpi xmlns:a14="http://schemas.microsoft.com/office/drawing/2010/main" val="0"/>
                  </a:ext>
                </a:extLst>
              </a:blip>
              <a:stretch>
                <a:fillRect/>
              </a:stretch>
            </p:blipFill>
            <p:spPr bwMode="auto">
              <a:xfrm>
                <a:off x="2879021" y="3805223"/>
                <a:ext cx="286808" cy="286808"/>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46" name="Picture 45">
              <a:extLst>
                <a:ext uri="{FF2B5EF4-FFF2-40B4-BE49-F238E27FC236}">
                  <a16:creationId xmlns:a16="http://schemas.microsoft.com/office/drawing/2014/main" id="{F6CF39DF-29B8-43A8-B00C-8C594DDF5134}"/>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2872623" y="2778802"/>
              <a:ext cx="293206" cy="293206"/>
            </a:xfrm>
            <a:prstGeom prst="rect">
              <a:avLst/>
            </a:prstGeom>
          </p:spPr>
        </p:pic>
        <p:pic>
          <p:nvPicPr>
            <p:cNvPr id="155" name="Picture 154">
              <a:extLst>
                <a:ext uri="{FF2B5EF4-FFF2-40B4-BE49-F238E27FC236}">
                  <a16:creationId xmlns:a16="http://schemas.microsoft.com/office/drawing/2014/main" id="{EDF79A37-53EF-4E7C-8F5C-0A2B5D8C4BC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312577" y="4045331"/>
              <a:ext cx="1348619" cy="427902"/>
            </a:xfrm>
            <a:prstGeom prst="rect">
              <a:avLst/>
            </a:prstGeom>
          </p:spPr>
        </p:pic>
      </p:grpSp>
      <p:sp>
        <p:nvSpPr>
          <p:cNvPr id="28" name="DBaaS">
            <a:extLst>
              <a:ext uri="{FF2B5EF4-FFF2-40B4-BE49-F238E27FC236}">
                <a16:creationId xmlns:a16="http://schemas.microsoft.com/office/drawing/2014/main" id="{404A52F3-BF62-4C30-8F1A-1D47305B15BA}"/>
              </a:ext>
            </a:extLst>
          </p:cNvPr>
          <p:cNvSpPr/>
          <p:nvPr/>
        </p:nvSpPr>
        <p:spPr>
          <a:xfrm>
            <a:off x="672393" y="2083708"/>
            <a:ext cx="10798039" cy="532565"/>
          </a:xfrm>
          <a:prstGeom prst="rect">
            <a:avLst/>
          </a:prstGeom>
          <a:solidFill>
            <a:srgbClr val="00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mj-lt"/>
                <a:ea typeface="+mn-ea"/>
                <a:cs typeface="Arial" pitchFamily="34" charset="0"/>
              </a:rPr>
              <a:t>DBaaS</a:t>
            </a:r>
            <a:endParaRPr kumimoji="0" lang="en-US" sz="1200" b="0" i="0" u="none" strike="noStrike" kern="1200" cap="none" spc="0" normalizeH="0" baseline="0" noProof="0" dirty="0">
              <a:ln>
                <a:noFill/>
              </a:ln>
              <a:solidFill>
                <a:srgbClr val="000000"/>
              </a:solidFill>
              <a:effectLst/>
              <a:uLnTx/>
              <a:uFillTx/>
              <a:latin typeface="+mj-lt"/>
              <a:ea typeface="+mn-ea"/>
            </a:endParaRPr>
          </a:p>
        </p:txBody>
      </p:sp>
      <p:sp>
        <p:nvSpPr>
          <p:cNvPr id="29" name="Storage">
            <a:extLst>
              <a:ext uri="{FF2B5EF4-FFF2-40B4-BE49-F238E27FC236}">
                <a16:creationId xmlns:a16="http://schemas.microsoft.com/office/drawing/2014/main" id="{97D11FE8-0421-4671-A2A3-64B7A53D41AF}"/>
              </a:ext>
            </a:extLst>
          </p:cNvPr>
          <p:cNvSpPr/>
          <p:nvPr/>
        </p:nvSpPr>
        <p:spPr>
          <a:xfrm>
            <a:off x="672982" y="2658521"/>
            <a:ext cx="10797450" cy="532565"/>
          </a:xfrm>
          <a:prstGeom prst="rect">
            <a:avLst/>
          </a:prstGeom>
          <a:solidFill>
            <a:srgbClr val="00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mj-lt"/>
                <a:ea typeface="+mn-ea"/>
                <a:cs typeface="Arial" pitchFamily="34" charset="0"/>
              </a:rPr>
              <a:t>STORAGE</a:t>
            </a:r>
            <a:endParaRPr kumimoji="0" lang="en-US" sz="1200" b="0" i="0" u="none" strike="noStrike" kern="1200" cap="none" spc="0" normalizeH="0" baseline="0" noProof="0" dirty="0">
              <a:ln>
                <a:noFill/>
              </a:ln>
              <a:solidFill>
                <a:srgbClr val="000000"/>
              </a:solidFill>
              <a:effectLst/>
              <a:uLnTx/>
              <a:uFillTx/>
              <a:latin typeface="+mj-lt"/>
              <a:ea typeface="+mn-ea"/>
            </a:endParaRPr>
          </a:p>
        </p:txBody>
      </p:sp>
      <p:sp>
        <p:nvSpPr>
          <p:cNvPr id="30" name="Hadoop">
            <a:extLst>
              <a:ext uri="{FF2B5EF4-FFF2-40B4-BE49-F238E27FC236}">
                <a16:creationId xmlns:a16="http://schemas.microsoft.com/office/drawing/2014/main" id="{B80185B2-396A-438C-8FE8-E6657789D752}"/>
              </a:ext>
            </a:extLst>
          </p:cNvPr>
          <p:cNvSpPr/>
          <p:nvPr/>
        </p:nvSpPr>
        <p:spPr>
          <a:xfrm>
            <a:off x="672982" y="3233335"/>
            <a:ext cx="10797450" cy="532565"/>
          </a:xfrm>
          <a:prstGeom prst="rect">
            <a:avLst/>
          </a:prstGeom>
          <a:solidFill>
            <a:srgbClr val="00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mj-lt"/>
                <a:ea typeface="+mn-ea"/>
                <a:cs typeface="Arial" pitchFamily="34" charset="0"/>
              </a:rPr>
              <a:t>HADOOP</a:t>
            </a:r>
            <a:endParaRPr kumimoji="0" lang="en-US" sz="1200" b="0" i="0" u="none" strike="noStrike" kern="1200" cap="none" spc="0" normalizeH="0" baseline="0" noProof="0" dirty="0">
              <a:ln>
                <a:noFill/>
              </a:ln>
              <a:solidFill>
                <a:srgbClr val="000000"/>
              </a:solidFill>
              <a:effectLst/>
              <a:uLnTx/>
              <a:uFillTx/>
              <a:latin typeface="+mj-lt"/>
              <a:ea typeface="+mn-ea"/>
            </a:endParaRPr>
          </a:p>
        </p:txBody>
      </p:sp>
      <p:sp>
        <p:nvSpPr>
          <p:cNvPr id="32" name="DWaaS">
            <a:extLst>
              <a:ext uri="{FF2B5EF4-FFF2-40B4-BE49-F238E27FC236}">
                <a16:creationId xmlns:a16="http://schemas.microsoft.com/office/drawing/2014/main" id="{AE5169C0-AD75-4155-AD19-CA835E188D79}"/>
              </a:ext>
            </a:extLst>
          </p:cNvPr>
          <p:cNvSpPr/>
          <p:nvPr/>
        </p:nvSpPr>
        <p:spPr>
          <a:xfrm>
            <a:off x="672981" y="4382963"/>
            <a:ext cx="10797450" cy="532565"/>
          </a:xfrm>
          <a:prstGeom prst="rect">
            <a:avLst/>
          </a:prstGeom>
          <a:solidFill>
            <a:srgbClr val="00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000000"/>
                </a:solidFill>
                <a:effectLst/>
                <a:uLnTx/>
                <a:uFillTx/>
                <a:latin typeface="+mj-lt"/>
                <a:ea typeface="+mn-ea"/>
                <a:cs typeface="Arial" pitchFamily="34" charset="0"/>
              </a:rPr>
              <a:t>DWaaS</a:t>
            </a:r>
            <a:endParaRPr kumimoji="0" lang="en-US" sz="1200" b="0" i="0" u="none" strike="noStrike" kern="1200" cap="none" spc="0" normalizeH="0" baseline="0" noProof="0" dirty="0">
              <a:ln>
                <a:noFill/>
              </a:ln>
              <a:solidFill>
                <a:srgbClr val="000000"/>
              </a:solidFill>
              <a:effectLst/>
              <a:uLnTx/>
              <a:uFillTx/>
              <a:latin typeface="+mj-lt"/>
              <a:ea typeface="+mn-ea"/>
            </a:endParaRPr>
          </a:p>
        </p:txBody>
      </p:sp>
      <p:sp>
        <p:nvSpPr>
          <p:cNvPr id="33" name="Other DWaaS">
            <a:extLst>
              <a:ext uri="{FF2B5EF4-FFF2-40B4-BE49-F238E27FC236}">
                <a16:creationId xmlns:a16="http://schemas.microsoft.com/office/drawing/2014/main" id="{2D81BAFE-8A54-460E-8D19-99AFC3AD5ED1}"/>
              </a:ext>
            </a:extLst>
          </p:cNvPr>
          <p:cNvSpPr/>
          <p:nvPr/>
        </p:nvSpPr>
        <p:spPr>
          <a:xfrm>
            <a:off x="672980" y="4957777"/>
            <a:ext cx="10797450" cy="532565"/>
          </a:xfrm>
          <a:prstGeom prst="rect">
            <a:avLst/>
          </a:prstGeom>
          <a:solidFill>
            <a:srgbClr val="00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mj-lt"/>
                <a:ea typeface="+mn-ea"/>
                <a:cs typeface="Arial" pitchFamily="34" charset="0"/>
              </a:rPr>
              <a:t>OTHER </a:t>
            </a:r>
            <a:r>
              <a:rPr kumimoji="0" lang="en-US" sz="1200" b="0" i="0" u="none" strike="noStrike" kern="0" cap="none" spc="0" normalizeH="0" baseline="0" noProof="0" dirty="0" err="1">
                <a:ln>
                  <a:noFill/>
                </a:ln>
                <a:solidFill>
                  <a:srgbClr val="000000"/>
                </a:solidFill>
                <a:effectLst/>
                <a:uLnTx/>
                <a:uFillTx/>
                <a:latin typeface="+mj-lt"/>
                <a:ea typeface="+mn-ea"/>
                <a:cs typeface="Arial" pitchFamily="34" charset="0"/>
              </a:rPr>
              <a:t>DWaaS</a:t>
            </a:r>
            <a:endParaRPr kumimoji="0" lang="en-US" sz="1200" b="0" i="0" u="none" strike="noStrike" kern="1200" cap="none" spc="0" normalizeH="0" baseline="0" noProof="0" dirty="0">
              <a:ln>
                <a:noFill/>
              </a:ln>
              <a:solidFill>
                <a:srgbClr val="000000"/>
              </a:solidFill>
              <a:effectLst/>
              <a:uLnTx/>
              <a:uFillTx/>
              <a:latin typeface="+mj-lt"/>
              <a:ea typeface="+mn-ea"/>
            </a:endParaRPr>
          </a:p>
        </p:txBody>
      </p:sp>
      <p:sp>
        <p:nvSpPr>
          <p:cNvPr id="34" name="Spark">
            <a:extLst>
              <a:ext uri="{FF2B5EF4-FFF2-40B4-BE49-F238E27FC236}">
                <a16:creationId xmlns:a16="http://schemas.microsoft.com/office/drawing/2014/main" id="{6824D718-CC35-4CBB-8003-E4417BCAD460}"/>
              </a:ext>
            </a:extLst>
          </p:cNvPr>
          <p:cNvSpPr/>
          <p:nvPr/>
        </p:nvSpPr>
        <p:spPr>
          <a:xfrm>
            <a:off x="672980" y="5532590"/>
            <a:ext cx="7846083" cy="532565"/>
          </a:xfrm>
          <a:prstGeom prst="rect">
            <a:avLst/>
          </a:prstGeom>
          <a:solidFill>
            <a:srgbClr val="00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mj-lt"/>
                <a:ea typeface="+mn-ea"/>
                <a:cs typeface="Arial" pitchFamily="34" charset="0"/>
              </a:rPr>
              <a:t>SPARK</a:t>
            </a:r>
            <a:endParaRPr kumimoji="0" lang="en-US" sz="1200" b="0" i="0" u="none" strike="noStrike" kern="1200" cap="none" spc="0" normalizeH="0" baseline="0" noProof="0" dirty="0">
              <a:ln>
                <a:noFill/>
              </a:ln>
              <a:solidFill>
                <a:srgbClr val="000000"/>
              </a:solidFill>
              <a:effectLst/>
              <a:uLnTx/>
              <a:uFillTx/>
              <a:latin typeface="+mj-lt"/>
              <a:ea typeface="+mn-ea"/>
            </a:endParaRPr>
          </a:p>
        </p:txBody>
      </p:sp>
      <p:grpSp>
        <p:nvGrpSpPr>
          <p:cNvPr id="110" name="Streaming">
            <a:extLst>
              <a:ext uri="{FF2B5EF4-FFF2-40B4-BE49-F238E27FC236}">
                <a16:creationId xmlns:a16="http://schemas.microsoft.com/office/drawing/2014/main" id="{1C84F2C8-28FF-49A7-9C8C-62F50213C1AB}"/>
              </a:ext>
            </a:extLst>
          </p:cNvPr>
          <p:cNvGrpSpPr/>
          <p:nvPr/>
        </p:nvGrpSpPr>
        <p:grpSpPr>
          <a:xfrm>
            <a:off x="672981" y="3808149"/>
            <a:ext cx="10871320" cy="532565"/>
            <a:chOff x="672981" y="3808149"/>
            <a:chExt cx="10871320" cy="532565"/>
          </a:xfrm>
        </p:grpSpPr>
        <p:sp>
          <p:nvSpPr>
            <p:cNvPr id="31" name="Streaming">
              <a:extLst>
                <a:ext uri="{FF2B5EF4-FFF2-40B4-BE49-F238E27FC236}">
                  <a16:creationId xmlns:a16="http://schemas.microsoft.com/office/drawing/2014/main" id="{BB4FDABE-05C5-4250-821B-AEA93BF49AFA}"/>
                </a:ext>
              </a:extLst>
            </p:cNvPr>
            <p:cNvSpPr/>
            <p:nvPr/>
          </p:nvSpPr>
          <p:spPr>
            <a:xfrm>
              <a:off x="672981" y="3808149"/>
              <a:ext cx="10797450" cy="532565"/>
            </a:xfrm>
            <a:prstGeom prst="rect">
              <a:avLst/>
            </a:prstGeom>
            <a:solidFill>
              <a:srgbClr val="00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mj-lt"/>
                  <a:ea typeface="+mn-ea"/>
                  <a:cs typeface="Arial" pitchFamily="34" charset="0"/>
                </a:rPr>
                <a:t>STREAMING</a:t>
              </a:r>
              <a:endParaRPr kumimoji="0" lang="en-US" sz="1200" b="0" i="0" u="none" strike="noStrike" kern="1200" cap="none" spc="0" normalizeH="0" baseline="0" noProof="0" dirty="0">
                <a:ln>
                  <a:noFill/>
                </a:ln>
                <a:solidFill>
                  <a:srgbClr val="000000"/>
                </a:solidFill>
                <a:effectLst/>
                <a:uLnTx/>
                <a:uFillTx/>
                <a:latin typeface="+mj-lt"/>
                <a:ea typeface="+mn-ea"/>
              </a:endParaRPr>
            </a:p>
          </p:txBody>
        </p:sp>
        <p:cxnSp>
          <p:nvCxnSpPr>
            <p:cNvPr id="163" name="Straight Connector 162">
              <a:extLst>
                <a:ext uri="{FF2B5EF4-FFF2-40B4-BE49-F238E27FC236}">
                  <a16:creationId xmlns:a16="http://schemas.microsoft.com/office/drawing/2014/main" id="{7F305203-7C59-4148-A9B3-34469BF29E69}"/>
                </a:ext>
              </a:extLst>
            </p:cNvPr>
            <p:cNvCxnSpPr>
              <a:cxnSpLocks/>
            </p:cNvCxnSpPr>
            <p:nvPr/>
          </p:nvCxnSpPr>
          <p:spPr>
            <a:xfrm>
              <a:off x="2575845" y="4130585"/>
              <a:ext cx="8968456" cy="0"/>
            </a:xfrm>
            <a:prstGeom prst="line">
              <a:avLst/>
            </a:prstGeom>
            <a:ln w="63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56" name="footnote">
            <a:extLst>
              <a:ext uri="{FF2B5EF4-FFF2-40B4-BE49-F238E27FC236}">
                <a16:creationId xmlns:a16="http://schemas.microsoft.com/office/drawing/2014/main" id="{E6A49EDF-1AB8-4BA4-B8C8-4B5290990471}"/>
              </a:ext>
            </a:extLst>
          </p:cNvPr>
          <p:cNvSpPr/>
          <p:nvPr/>
        </p:nvSpPr>
        <p:spPr>
          <a:xfrm>
            <a:off x="2491125" y="6574108"/>
            <a:ext cx="2991525" cy="253916"/>
          </a:xfrm>
          <a:prstGeom prst="rect">
            <a:avLst/>
          </a:prstGeom>
        </p:spPr>
        <p:txBody>
          <a:bodyPr wrap="none">
            <a:spAutoFit/>
          </a:bodyPr>
          <a:lstStyle/>
          <a:p>
            <a:r>
              <a:rPr lang="en-US" sz="1050" i="1" dirty="0"/>
              <a:t>Please refer to </a:t>
            </a:r>
            <a:r>
              <a:rPr lang="en-US" sz="1050" i="1" dirty="0">
                <a:hlinkClick r:id="rId43"/>
              </a:rPr>
              <a:t>latest support matrix </a:t>
            </a:r>
            <a:r>
              <a:rPr lang="en-US" sz="1050" i="1" dirty="0"/>
              <a:t>for full list.</a:t>
            </a:r>
          </a:p>
        </p:txBody>
      </p:sp>
      <p:sp>
        <p:nvSpPr>
          <p:cNvPr id="2" name="Title 1">
            <a:extLst>
              <a:ext uri="{FF2B5EF4-FFF2-40B4-BE49-F238E27FC236}">
                <a16:creationId xmlns:a16="http://schemas.microsoft.com/office/drawing/2014/main" id="{99DAC79E-480E-4CF2-BD17-3D3CE4714F79}"/>
              </a:ext>
            </a:extLst>
          </p:cNvPr>
          <p:cNvSpPr>
            <a:spLocks noGrp="1"/>
          </p:cNvSpPr>
          <p:nvPr>
            <p:ph type="title"/>
          </p:nvPr>
        </p:nvSpPr>
        <p:spPr>
          <a:xfrm>
            <a:off x="548568" y="318560"/>
            <a:ext cx="8861745" cy="684281"/>
          </a:xfrm>
        </p:spPr>
        <p:txBody>
          <a:bodyPr/>
          <a:lstStyle/>
          <a:p>
            <a:r>
              <a:rPr lang="en-GB" sz="3500" dirty="0"/>
              <a:t>QDI - Cloud Partner Alignment</a:t>
            </a:r>
          </a:p>
        </p:txBody>
      </p:sp>
    </p:spTree>
    <p:extLst>
      <p:ext uri="{BB962C8B-B14F-4D97-AF65-F5344CB8AC3E}">
        <p14:creationId xmlns:p14="http://schemas.microsoft.com/office/powerpoint/2010/main" val="261338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50"/>
                                        <p:tgtEl>
                                          <p:spTgt spid="28"/>
                                        </p:tgtEl>
                                      </p:cBhvr>
                                    </p:animEffect>
                                  </p:childTnLst>
                                </p:cTn>
                              </p:par>
                            </p:childTnLst>
                          </p:cTn>
                        </p:par>
                        <p:par>
                          <p:cTn id="8" fill="hold">
                            <p:stCondLst>
                              <p:cond delay="15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150"/>
                                        <p:tgtEl>
                                          <p:spTgt spid="29"/>
                                        </p:tgtEl>
                                      </p:cBhvr>
                                    </p:animEffect>
                                  </p:childTnLst>
                                </p:cTn>
                              </p:par>
                            </p:childTnLst>
                          </p:cTn>
                        </p:par>
                        <p:par>
                          <p:cTn id="12" fill="hold">
                            <p:stCondLst>
                              <p:cond delay="3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150"/>
                                        <p:tgtEl>
                                          <p:spTgt spid="30"/>
                                        </p:tgtEl>
                                      </p:cBhvr>
                                    </p:animEffect>
                                  </p:childTnLst>
                                </p:cTn>
                              </p:par>
                            </p:childTnLst>
                          </p:cTn>
                        </p:par>
                        <p:par>
                          <p:cTn id="16" fill="hold">
                            <p:stCondLst>
                              <p:cond delay="450"/>
                            </p:stCondLst>
                            <p:childTnLst>
                              <p:par>
                                <p:cTn id="17" presetID="10" presetClass="entr" presetSubtype="0" fill="hold" nodeType="afterEffect">
                                  <p:stCondLst>
                                    <p:cond delay="0"/>
                                  </p:stCondLst>
                                  <p:childTnLst>
                                    <p:set>
                                      <p:cBhvr>
                                        <p:cTn id="18" dur="1" fill="hold">
                                          <p:stCondLst>
                                            <p:cond delay="0"/>
                                          </p:stCondLst>
                                        </p:cTn>
                                        <p:tgtEl>
                                          <p:spTgt spid="110"/>
                                        </p:tgtEl>
                                        <p:attrNameLst>
                                          <p:attrName>style.visibility</p:attrName>
                                        </p:attrNameLst>
                                      </p:cBhvr>
                                      <p:to>
                                        <p:strVal val="visible"/>
                                      </p:to>
                                    </p:set>
                                    <p:animEffect transition="in" filter="fade">
                                      <p:cBhvr>
                                        <p:cTn id="19" dur="150"/>
                                        <p:tgtEl>
                                          <p:spTgt spid="110"/>
                                        </p:tgtEl>
                                      </p:cBhvr>
                                    </p:animEffect>
                                  </p:childTnLst>
                                </p:cTn>
                              </p:par>
                            </p:childTnLst>
                          </p:cTn>
                        </p:par>
                        <p:par>
                          <p:cTn id="20" fill="hold">
                            <p:stCondLst>
                              <p:cond delay="600"/>
                            </p:stCondLst>
                            <p:childTnLst>
                              <p:par>
                                <p:cTn id="21" presetID="10" presetClass="entr" presetSubtype="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150"/>
                                        <p:tgtEl>
                                          <p:spTgt spid="32"/>
                                        </p:tgtEl>
                                      </p:cBhvr>
                                    </p:animEffect>
                                  </p:childTnLst>
                                </p:cTn>
                              </p:par>
                            </p:childTnLst>
                          </p:cTn>
                        </p:par>
                        <p:par>
                          <p:cTn id="24" fill="hold">
                            <p:stCondLst>
                              <p:cond delay="750"/>
                            </p:stCondLst>
                            <p:childTnLst>
                              <p:par>
                                <p:cTn id="25" presetID="10" presetClass="entr" presetSubtype="0"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150"/>
                                        <p:tgtEl>
                                          <p:spTgt spid="33"/>
                                        </p:tgtEl>
                                      </p:cBhvr>
                                    </p:animEffect>
                                  </p:childTnLst>
                                </p:cTn>
                              </p:par>
                            </p:childTnLst>
                          </p:cTn>
                        </p:par>
                        <p:par>
                          <p:cTn id="28" fill="hold">
                            <p:stCondLst>
                              <p:cond delay="900"/>
                            </p:stCondLst>
                            <p:childTnLst>
                              <p:par>
                                <p:cTn id="29" presetID="10" presetClass="entr" presetSubtype="0" fill="hold" grpId="0" nodeType="after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50"/>
                                        <p:tgtEl>
                                          <p:spTgt spid="34"/>
                                        </p:tgtEl>
                                      </p:cBhvr>
                                    </p:animEffect>
                                  </p:childTnLst>
                                </p:cTn>
                              </p:par>
                            </p:childTnLst>
                          </p:cTn>
                        </p:par>
                        <p:par>
                          <p:cTn id="32" fill="hold">
                            <p:stCondLst>
                              <p:cond delay="1050"/>
                            </p:stCondLst>
                            <p:childTnLst>
                              <p:par>
                                <p:cTn id="33" presetID="10" presetClass="entr" presetSubtype="0" fill="hold" nodeType="afterEffect">
                                  <p:stCondLst>
                                    <p:cond delay="0"/>
                                  </p:stCondLst>
                                  <p:childTnLst>
                                    <p:set>
                                      <p:cBhvr>
                                        <p:cTn id="34" dur="1" fill="hold">
                                          <p:stCondLst>
                                            <p:cond delay="0"/>
                                          </p:stCondLst>
                                        </p:cTn>
                                        <p:tgtEl>
                                          <p:spTgt spid="115"/>
                                        </p:tgtEl>
                                        <p:attrNameLst>
                                          <p:attrName>style.visibility</p:attrName>
                                        </p:attrNameLst>
                                      </p:cBhvr>
                                      <p:to>
                                        <p:strVal val="visible"/>
                                      </p:to>
                                    </p:set>
                                    <p:animEffect transition="in" filter="fade">
                                      <p:cBhvr>
                                        <p:cTn id="35" dur="500"/>
                                        <p:tgtEl>
                                          <p:spTgt spid="115"/>
                                        </p:tgtEl>
                                      </p:cBhvr>
                                    </p:animEffect>
                                  </p:childTnLst>
                                </p:cTn>
                              </p:par>
                            </p:childTnLst>
                          </p:cTn>
                        </p:par>
                        <p:par>
                          <p:cTn id="36" fill="hold">
                            <p:stCondLst>
                              <p:cond delay="1550"/>
                            </p:stCondLst>
                            <p:childTnLst>
                              <p:par>
                                <p:cTn id="37" presetID="10" presetClass="entr" presetSubtype="0" fill="hold" nodeType="afterEffect">
                                  <p:stCondLst>
                                    <p:cond delay="0"/>
                                  </p:stCondLst>
                                  <p:childTnLst>
                                    <p:set>
                                      <p:cBhvr>
                                        <p:cTn id="38" dur="1" fill="hold">
                                          <p:stCondLst>
                                            <p:cond delay="0"/>
                                          </p:stCondLst>
                                        </p:cTn>
                                        <p:tgtEl>
                                          <p:spTgt spid="111"/>
                                        </p:tgtEl>
                                        <p:attrNameLst>
                                          <p:attrName>style.visibility</p:attrName>
                                        </p:attrNameLst>
                                      </p:cBhvr>
                                      <p:to>
                                        <p:strVal val="visible"/>
                                      </p:to>
                                    </p:set>
                                    <p:animEffect transition="in" filter="fade">
                                      <p:cBhvr>
                                        <p:cTn id="39" dur="500"/>
                                        <p:tgtEl>
                                          <p:spTgt spid="111"/>
                                        </p:tgtEl>
                                      </p:cBhvr>
                                    </p:animEffect>
                                  </p:childTnLst>
                                </p:cTn>
                              </p:par>
                            </p:childTnLst>
                          </p:cTn>
                        </p:par>
                        <p:par>
                          <p:cTn id="40" fill="hold">
                            <p:stCondLst>
                              <p:cond delay="2050"/>
                            </p:stCondLst>
                            <p:childTnLst>
                              <p:par>
                                <p:cTn id="41" presetID="10" presetClass="entr" presetSubtype="0" fill="hold" nodeType="afterEffect">
                                  <p:stCondLst>
                                    <p:cond delay="0"/>
                                  </p:stCondLst>
                                  <p:childTnLst>
                                    <p:set>
                                      <p:cBhvr>
                                        <p:cTn id="42" dur="1" fill="hold">
                                          <p:stCondLst>
                                            <p:cond delay="0"/>
                                          </p:stCondLst>
                                        </p:cTn>
                                        <p:tgtEl>
                                          <p:spTgt spid="114"/>
                                        </p:tgtEl>
                                        <p:attrNameLst>
                                          <p:attrName>style.visibility</p:attrName>
                                        </p:attrNameLst>
                                      </p:cBhvr>
                                      <p:to>
                                        <p:strVal val="visible"/>
                                      </p:to>
                                    </p:set>
                                    <p:animEffect transition="in" filter="fade">
                                      <p:cBhvr>
                                        <p:cTn id="43" dur="500"/>
                                        <p:tgtEl>
                                          <p:spTgt spid="114"/>
                                        </p:tgtEl>
                                      </p:cBhvr>
                                    </p:animEffect>
                                  </p:childTnLst>
                                </p:cTn>
                              </p:par>
                            </p:childTnLst>
                          </p:cTn>
                        </p:par>
                        <p:par>
                          <p:cTn id="44" fill="hold">
                            <p:stCondLst>
                              <p:cond delay="2550"/>
                            </p:stCondLst>
                            <p:childTnLst>
                              <p:par>
                                <p:cTn id="45" presetID="10" presetClass="entr" presetSubtype="0" fill="hold" nodeType="afterEffect">
                                  <p:stCondLst>
                                    <p:cond delay="0"/>
                                  </p:stCondLst>
                                  <p:childTnLst>
                                    <p:set>
                                      <p:cBhvr>
                                        <p:cTn id="46" dur="1" fill="hold">
                                          <p:stCondLst>
                                            <p:cond delay="0"/>
                                          </p:stCondLst>
                                        </p:cTn>
                                        <p:tgtEl>
                                          <p:spTgt spid="130"/>
                                        </p:tgtEl>
                                        <p:attrNameLst>
                                          <p:attrName>style.visibility</p:attrName>
                                        </p:attrNameLst>
                                      </p:cBhvr>
                                      <p:to>
                                        <p:strVal val="visible"/>
                                      </p:to>
                                    </p:set>
                                    <p:animEffect transition="in" filter="fade">
                                      <p:cBhvr>
                                        <p:cTn id="47" dur="500"/>
                                        <p:tgtEl>
                                          <p:spTgt spid="130"/>
                                        </p:tgtEl>
                                      </p:cBhvr>
                                    </p:animEffect>
                                  </p:childTnLst>
                                </p:cTn>
                              </p:par>
                            </p:childTnLst>
                          </p:cTn>
                        </p:par>
                        <p:par>
                          <p:cTn id="48" fill="hold">
                            <p:stCondLst>
                              <p:cond delay="3050"/>
                            </p:stCondLst>
                            <p:childTnLst>
                              <p:par>
                                <p:cTn id="49" presetID="10" presetClass="entr" presetSubtype="0" fill="hold" nodeType="afterEffect">
                                  <p:stCondLst>
                                    <p:cond delay="0"/>
                                  </p:stCondLst>
                                  <p:childTnLst>
                                    <p:set>
                                      <p:cBhvr>
                                        <p:cTn id="50" dur="1" fill="hold">
                                          <p:stCondLst>
                                            <p:cond delay="0"/>
                                          </p:stCondLst>
                                        </p:cTn>
                                        <p:tgtEl>
                                          <p:spTgt spid="156">
                                            <p:txEl>
                                              <p:pRg st="0" end="0"/>
                                            </p:txEl>
                                          </p:spTgt>
                                        </p:tgtEl>
                                        <p:attrNameLst>
                                          <p:attrName>style.visibility</p:attrName>
                                        </p:attrNameLst>
                                      </p:cBhvr>
                                      <p:to>
                                        <p:strVal val="visible"/>
                                      </p:to>
                                    </p:set>
                                    <p:animEffect transition="in" filter="fade">
                                      <p:cBhvr>
                                        <p:cTn id="51" dur="500"/>
                                        <p:tgtEl>
                                          <p:spTgt spid="15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2" grpId="0" animBg="1"/>
      <p:bldP spid="33" grpId="0" animBg="1"/>
      <p:bldP spid="3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47375F-377C-4580-898D-39687F938665}"/>
              </a:ext>
            </a:extLst>
          </p:cNvPr>
          <p:cNvSpPr/>
          <p:nvPr/>
        </p:nvSpPr>
        <p:spPr>
          <a:xfrm>
            <a:off x="0" y="5180841"/>
            <a:ext cx="12192000" cy="1677159"/>
          </a:xfrm>
          <a:prstGeom prst="rect">
            <a:avLst/>
          </a:prstGeom>
          <a:gradFill>
            <a:gsLst>
              <a:gs pos="92000">
                <a:srgbClr val="0F1835"/>
              </a:gs>
              <a:gs pos="0">
                <a:srgbClr val="12244A">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ubtitle 2">
            <a:extLst>
              <a:ext uri="{FF2B5EF4-FFF2-40B4-BE49-F238E27FC236}">
                <a16:creationId xmlns:a16="http://schemas.microsoft.com/office/drawing/2014/main" id="{10D894B5-D539-4D6C-BCDE-A2819C26809A}"/>
              </a:ext>
            </a:extLst>
          </p:cNvPr>
          <p:cNvSpPr>
            <a:spLocks noGrp="1"/>
          </p:cNvSpPr>
          <p:nvPr>
            <p:ph type="subTitle" idx="1"/>
          </p:nvPr>
        </p:nvSpPr>
        <p:spPr/>
        <p:txBody>
          <a:bodyPr/>
          <a:lstStyle/>
          <a:p>
            <a:endParaRPr lang="en-US"/>
          </a:p>
        </p:txBody>
      </p:sp>
      <p:sp>
        <p:nvSpPr>
          <p:cNvPr id="11" name="Text Placeholder 10">
            <a:extLst>
              <a:ext uri="{FF2B5EF4-FFF2-40B4-BE49-F238E27FC236}">
                <a16:creationId xmlns:a16="http://schemas.microsoft.com/office/drawing/2014/main" id="{AAB32DE3-6011-44C0-95A6-CF10759C5762}"/>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581347413"/>
      </p:ext>
    </p:extLst>
  </p:cSld>
  <p:clrMapOvr>
    <a:masterClrMapping/>
  </p:clrMapOvr>
</p:sld>
</file>

<file path=ppt/theme/theme1.xml><?xml version="1.0" encoding="utf-8"?>
<a:theme xmlns:a="http://schemas.openxmlformats.org/drawingml/2006/main" name="1_boxi_talend_corporate_deck_2015">
  <a:themeElements>
    <a:clrScheme name="Custom 11">
      <a:dk1>
        <a:srgbClr val="545659"/>
      </a:dk1>
      <a:lt1>
        <a:srgbClr val="FFFFFF"/>
      </a:lt1>
      <a:dk2>
        <a:srgbClr val="244B59"/>
      </a:dk2>
      <a:lt2>
        <a:srgbClr val="1C345E"/>
      </a:lt2>
      <a:accent1>
        <a:srgbClr val="006580"/>
      </a:accent1>
      <a:accent2>
        <a:srgbClr val="870064"/>
      </a:accent2>
      <a:accent3>
        <a:srgbClr val="005CB9"/>
      </a:accent3>
      <a:accent4>
        <a:srgbClr val="156838"/>
      </a:accent4>
      <a:accent5>
        <a:srgbClr val="009845"/>
      </a:accent5>
      <a:accent6>
        <a:srgbClr val="655DC6"/>
      </a:accent6>
      <a:hlink>
        <a:srgbClr val="274B5A"/>
      </a:hlink>
      <a:folHlink>
        <a:srgbClr val="18678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Qlik_PPT_Template-ExampleSlides_092018" id="{28CC2FAA-4EC3-EA49-868A-2C3CF6CA6ED5}" vid="{5315C66C-B399-6740-AB03-088FBAEC58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19184</TotalTime>
  <Words>818</Words>
  <Application>Microsoft Office PowerPoint</Application>
  <PresentationFormat>Widescreen</PresentationFormat>
  <Paragraphs>280</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Helvetica</vt:lpstr>
      <vt:lpstr>Open Sans</vt:lpstr>
      <vt:lpstr>Wingdings</vt:lpstr>
      <vt:lpstr>1_boxi_talend_corporate_deck_2015</vt:lpstr>
      <vt:lpstr>Modernize and Automate Data Integration</vt:lpstr>
      <vt:lpstr>Modernize and Automate Data Integration</vt:lpstr>
      <vt:lpstr>Modernize and Automate Data Integration</vt:lpstr>
      <vt:lpstr>Trends Driving Integration Modernization &amp; Automation</vt:lpstr>
      <vt:lpstr>Modernize, Automate &amp; Simplify DI with Analytics-ready Data Delivery </vt:lpstr>
      <vt:lpstr>QDI - Platform Supportability Matrix</vt:lpstr>
      <vt:lpstr>Comprehensive Partner Ecosystem</vt:lpstr>
      <vt:lpstr>QDI - Cloud Partner Alignment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294</cp:revision>
  <dcterms:created xsi:type="dcterms:W3CDTF">2019-11-18T14:46:19Z</dcterms:created>
  <dcterms:modified xsi:type="dcterms:W3CDTF">2020-11-13T16:12:40Z</dcterms:modified>
</cp:coreProperties>
</file>